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8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12/8/2023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12/8/2023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A506-7624-4284-82D7-028614DF9BC5}"/>
              </a:ext>
            </a:extLst>
          </p:cNvPr>
          <p:cNvSpPr>
            <a:spLocks noGrp="1"/>
          </p:cNvSpPr>
          <p:nvPr>
            <p:ph type="ctrTitle"/>
          </p:nvPr>
        </p:nvSpPr>
        <p:spPr/>
        <p:txBody>
          <a:bodyPr>
            <a:normAutofit/>
          </a:bodyPr>
          <a:lstStyle/>
          <a:p>
            <a:r>
              <a:rPr lang="en-US" sz="3600" dirty="0"/>
              <a:t>Building a small house using Solidworks and blender for </a:t>
            </a:r>
            <a:br>
              <a:rPr lang="en-US" sz="3600" dirty="0"/>
            </a:br>
            <a:r>
              <a:rPr lang="en-US" sz="3600" dirty="0"/>
              <a:t>second life</a:t>
            </a:r>
          </a:p>
        </p:txBody>
      </p:sp>
      <p:sp>
        <p:nvSpPr>
          <p:cNvPr id="3" name="Subtitle 2">
            <a:extLst>
              <a:ext uri="{FF2B5EF4-FFF2-40B4-BE49-F238E27FC236}">
                <a16:creationId xmlns:a16="http://schemas.microsoft.com/office/drawing/2014/main" id="{E12E3AC1-1E28-4C0D-B2CA-BB4C36ED01DA}"/>
              </a:ext>
            </a:extLst>
          </p:cNvPr>
          <p:cNvSpPr>
            <a:spLocks noGrp="1"/>
          </p:cNvSpPr>
          <p:nvPr>
            <p:ph type="subTitle" idx="1"/>
          </p:nvPr>
        </p:nvSpPr>
        <p:spPr/>
        <p:txBody>
          <a:bodyPr/>
          <a:lstStyle/>
          <a:p>
            <a:r>
              <a:rPr lang="en-US" dirty="0" err="1"/>
              <a:t>AGbell</a:t>
            </a:r>
            <a:endParaRPr lang="en-US" dirty="0"/>
          </a:p>
        </p:txBody>
      </p:sp>
    </p:spTree>
    <p:extLst>
      <p:ext uri="{BB962C8B-B14F-4D97-AF65-F5344CB8AC3E}">
        <p14:creationId xmlns:p14="http://schemas.microsoft.com/office/powerpoint/2010/main" val="2834330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72CFD3-C6A7-4F06-A54C-43864C2052FF}"/>
              </a:ext>
            </a:extLst>
          </p:cNvPr>
          <p:cNvSpPr txBox="1"/>
          <p:nvPr/>
        </p:nvSpPr>
        <p:spPr>
          <a:xfrm>
            <a:off x="1182848" y="855677"/>
            <a:ext cx="9748007" cy="1200329"/>
          </a:xfrm>
          <a:prstGeom prst="rect">
            <a:avLst/>
          </a:prstGeom>
          <a:noFill/>
        </p:spPr>
        <p:txBody>
          <a:bodyPr wrap="square" rtlCol="0">
            <a:spAutoFit/>
          </a:bodyPr>
          <a:lstStyle/>
          <a:p>
            <a:r>
              <a:rPr lang="en-US" dirty="0">
                <a:solidFill>
                  <a:schemeClr val="bg1"/>
                </a:solidFill>
              </a:rPr>
              <a:t>Since I started in Second Life back in 2018 I have wanted to build models that could be uploaded so one of my first questions in the Second Life Forum was “how to build and upload my own model”. The first person to advise me was Chin Aeon in the Second Life Forum and she used her Small House YouTube video as an example. </a:t>
            </a:r>
          </a:p>
        </p:txBody>
      </p:sp>
      <p:graphicFrame>
        <p:nvGraphicFramePr>
          <p:cNvPr id="3" name="Object 2">
            <a:extLst>
              <a:ext uri="{FF2B5EF4-FFF2-40B4-BE49-F238E27FC236}">
                <a16:creationId xmlns:a16="http://schemas.microsoft.com/office/drawing/2014/main" id="{19F54490-377F-428F-A7D8-B69183F7B4C0}"/>
              </a:ext>
            </a:extLst>
          </p:cNvPr>
          <p:cNvGraphicFramePr>
            <a:graphicFrameLocks noChangeAspect="1"/>
          </p:cNvGraphicFramePr>
          <p:nvPr>
            <p:extLst>
              <p:ext uri="{D42A27DB-BD31-4B8C-83A1-F6EECF244321}">
                <p14:modId xmlns:p14="http://schemas.microsoft.com/office/powerpoint/2010/main" val="2021401728"/>
              </p:ext>
            </p:extLst>
          </p:nvPr>
        </p:nvGraphicFramePr>
        <p:xfrm>
          <a:off x="1182848" y="2262785"/>
          <a:ext cx="3200400" cy="1790700"/>
        </p:xfrm>
        <a:graphic>
          <a:graphicData uri="http://schemas.openxmlformats.org/presentationml/2006/ole">
            <mc:AlternateContent xmlns:mc="http://schemas.openxmlformats.org/markup-compatibility/2006">
              <mc:Choice xmlns:v="urn:schemas-microsoft-com:vml" Requires="v">
                <p:oleObj spid="_x0000_s1029" name="Bitmap Image" r:id="rId3" imgW="3200400" imgH="1790640" progId="Paint.Picture">
                  <p:embed/>
                </p:oleObj>
              </mc:Choice>
              <mc:Fallback>
                <p:oleObj name="Bitmap Image" r:id="rId3" imgW="3200400" imgH="1790640" progId="Paint.Picture">
                  <p:embed/>
                  <p:pic>
                    <p:nvPicPr>
                      <p:cNvPr id="0" name=""/>
                      <p:cNvPicPr/>
                      <p:nvPr/>
                    </p:nvPicPr>
                    <p:blipFill>
                      <a:blip r:embed="rId4"/>
                      <a:stretch>
                        <a:fillRect/>
                      </a:stretch>
                    </p:blipFill>
                    <p:spPr>
                      <a:xfrm>
                        <a:off x="1182848" y="2262785"/>
                        <a:ext cx="3200400" cy="17907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E9AE1BEB-342E-43F5-9480-A1893C580273}"/>
              </a:ext>
            </a:extLst>
          </p:cNvPr>
          <p:cNvSpPr txBox="1"/>
          <p:nvPr/>
        </p:nvSpPr>
        <p:spPr>
          <a:xfrm>
            <a:off x="1124124" y="4075598"/>
            <a:ext cx="4678973" cy="369332"/>
          </a:xfrm>
          <a:prstGeom prst="rect">
            <a:avLst/>
          </a:prstGeom>
          <a:noFill/>
        </p:spPr>
        <p:txBody>
          <a:bodyPr wrap="none" rtlCol="0">
            <a:spAutoFit/>
          </a:bodyPr>
          <a:lstStyle/>
          <a:p>
            <a:r>
              <a:rPr lang="en-US" dirty="0">
                <a:solidFill>
                  <a:schemeClr val="bg1"/>
                </a:solidFill>
              </a:rPr>
              <a:t>https://www.youtube.com/watch?v=g6SJjFc4P_k</a:t>
            </a:r>
          </a:p>
        </p:txBody>
      </p:sp>
      <p:sp>
        <p:nvSpPr>
          <p:cNvPr id="5" name="TextBox 4">
            <a:extLst>
              <a:ext uri="{FF2B5EF4-FFF2-40B4-BE49-F238E27FC236}">
                <a16:creationId xmlns:a16="http://schemas.microsoft.com/office/drawing/2014/main" id="{F03BD55D-5338-4C8E-B536-D4E7EC813953}"/>
              </a:ext>
            </a:extLst>
          </p:cNvPr>
          <p:cNvSpPr txBox="1"/>
          <p:nvPr/>
        </p:nvSpPr>
        <p:spPr>
          <a:xfrm>
            <a:off x="5921339" y="2142472"/>
            <a:ext cx="5185025" cy="923330"/>
          </a:xfrm>
          <a:prstGeom prst="rect">
            <a:avLst/>
          </a:prstGeom>
          <a:noFill/>
        </p:spPr>
        <p:txBody>
          <a:bodyPr wrap="square" rtlCol="0">
            <a:spAutoFit/>
          </a:bodyPr>
          <a:lstStyle/>
          <a:p>
            <a:r>
              <a:rPr lang="en-US" dirty="0">
                <a:solidFill>
                  <a:schemeClr val="bg1"/>
                </a:solidFill>
              </a:rPr>
              <a:t>The physics model should be a model that is as simple as you can make it. In this case, you would model the door openings but not the windows.</a:t>
            </a:r>
          </a:p>
        </p:txBody>
      </p:sp>
    </p:spTree>
    <p:extLst>
      <p:ext uri="{BB962C8B-B14F-4D97-AF65-F5344CB8AC3E}">
        <p14:creationId xmlns:p14="http://schemas.microsoft.com/office/powerpoint/2010/main" val="399814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336C35-2BC8-48E4-BF37-D944CB69CA3C}"/>
              </a:ext>
            </a:extLst>
          </p:cNvPr>
          <p:cNvSpPr txBox="1"/>
          <p:nvPr/>
        </p:nvSpPr>
        <p:spPr>
          <a:xfrm>
            <a:off x="1182848" y="855677"/>
            <a:ext cx="9748007" cy="923330"/>
          </a:xfrm>
          <a:prstGeom prst="rect">
            <a:avLst/>
          </a:prstGeom>
          <a:noFill/>
        </p:spPr>
        <p:txBody>
          <a:bodyPr wrap="square" rtlCol="0">
            <a:spAutoFit/>
          </a:bodyPr>
          <a:lstStyle/>
          <a:p>
            <a:r>
              <a:rPr lang="en-US" dirty="0">
                <a:solidFill>
                  <a:schemeClr val="bg1"/>
                </a:solidFill>
              </a:rPr>
              <a:t>In my case, I built the small house in Solidworks and then saved it as an STL file. STL files can be used if you want to 3D print things. The STL file will be imported into Blender and used to convert the model into a DAE file which is used by Second Life. </a:t>
            </a:r>
          </a:p>
        </p:txBody>
      </p:sp>
      <p:pic>
        <p:nvPicPr>
          <p:cNvPr id="4" name="Picture 3">
            <a:extLst>
              <a:ext uri="{FF2B5EF4-FFF2-40B4-BE49-F238E27FC236}">
                <a16:creationId xmlns:a16="http://schemas.microsoft.com/office/drawing/2014/main" id="{2126CE57-1AA3-48D6-ACCE-867F2538F326}"/>
              </a:ext>
            </a:extLst>
          </p:cNvPr>
          <p:cNvPicPr>
            <a:picLocks noChangeAspect="1"/>
          </p:cNvPicPr>
          <p:nvPr/>
        </p:nvPicPr>
        <p:blipFill>
          <a:blip r:embed="rId2"/>
          <a:stretch>
            <a:fillRect/>
          </a:stretch>
        </p:blipFill>
        <p:spPr>
          <a:xfrm>
            <a:off x="6229565" y="1890446"/>
            <a:ext cx="5368247" cy="4026185"/>
          </a:xfrm>
          <a:prstGeom prst="rect">
            <a:avLst/>
          </a:prstGeom>
        </p:spPr>
      </p:pic>
      <p:pic>
        <p:nvPicPr>
          <p:cNvPr id="5" name="Picture 4">
            <a:extLst>
              <a:ext uri="{FF2B5EF4-FFF2-40B4-BE49-F238E27FC236}">
                <a16:creationId xmlns:a16="http://schemas.microsoft.com/office/drawing/2014/main" id="{1787D3B7-C1E9-408C-ADA8-07F42267FB33}"/>
              </a:ext>
            </a:extLst>
          </p:cNvPr>
          <p:cNvPicPr>
            <a:picLocks noChangeAspect="1"/>
          </p:cNvPicPr>
          <p:nvPr/>
        </p:nvPicPr>
        <p:blipFill>
          <a:blip r:embed="rId3"/>
          <a:stretch>
            <a:fillRect/>
          </a:stretch>
        </p:blipFill>
        <p:spPr>
          <a:xfrm>
            <a:off x="727752" y="1890445"/>
            <a:ext cx="5368248" cy="4026186"/>
          </a:xfrm>
          <a:prstGeom prst="rect">
            <a:avLst/>
          </a:prstGeom>
        </p:spPr>
      </p:pic>
      <p:sp>
        <p:nvSpPr>
          <p:cNvPr id="6" name="TextBox 5">
            <a:extLst>
              <a:ext uri="{FF2B5EF4-FFF2-40B4-BE49-F238E27FC236}">
                <a16:creationId xmlns:a16="http://schemas.microsoft.com/office/drawing/2014/main" id="{41501D16-A975-42B2-9B14-701081AD488B}"/>
              </a:ext>
            </a:extLst>
          </p:cNvPr>
          <p:cNvSpPr txBox="1"/>
          <p:nvPr/>
        </p:nvSpPr>
        <p:spPr>
          <a:xfrm>
            <a:off x="2589087" y="6028069"/>
            <a:ext cx="1306768" cy="369332"/>
          </a:xfrm>
          <a:prstGeom prst="rect">
            <a:avLst/>
          </a:prstGeom>
          <a:noFill/>
        </p:spPr>
        <p:txBody>
          <a:bodyPr wrap="none" rtlCol="0">
            <a:spAutoFit/>
          </a:bodyPr>
          <a:lstStyle/>
          <a:p>
            <a:r>
              <a:rPr lang="en-US" dirty="0"/>
              <a:t>Mesh Model</a:t>
            </a:r>
          </a:p>
        </p:txBody>
      </p:sp>
      <p:sp>
        <p:nvSpPr>
          <p:cNvPr id="7" name="TextBox 6">
            <a:extLst>
              <a:ext uri="{FF2B5EF4-FFF2-40B4-BE49-F238E27FC236}">
                <a16:creationId xmlns:a16="http://schemas.microsoft.com/office/drawing/2014/main" id="{E9D30415-6013-46F7-9D1D-AF876B95373E}"/>
              </a:ext>
            </a:extLst>
          </p:cNvPr>
          <p:cNvSpPr txBox="1"/>
          <p:nvPr/>
        </p:nvSpPr>
        <p:spPr>
          <a:xfrm>
            <a:off x="7991581" y="6028069"/>
            <a:ext cx="1991443" cy="369332"/>
          </a:xfrm>
          <a:prstGeom prst="rect">
            <a:avLst/>
          </a:prstGeom>
          <a:noFill/>
        </p:spPr>
        <p:txBody>
          <a:bodyPr wrap="none" rtlCol="0">
            <a:spAutoFit/>
          </a:bodyPr>
          <a:lstStyle/>
          <a:p>
            <a:r>
              <a:rPr lang="en-US" dirty="0"/>
              <a:t>Physics Mesh Model</a:t>
            </a:r>
          </a:p>
        </p:txBody>
      </p:sp>
      <p:sp>
        <p:nvSpPr>
          <p:cNvPr id="8" name="TextBox 7">
            <a:extLst>
              <a:ext uri="{FF2B5EF4-FFF2-40B4-BE49-F238E27FC236}">
                <a16:creationId xmlns:a16="http://schemas.microsoft.com/office/drawing/2014/main" id="{BDDD4136-46D2-4062-8A46-80E3DD1BE851}"/>
              </a:ext>
            </a:extLst>
          </p:cNvPr>
          <p:cNvSpPr txBox="1"/>
          <p:nvPr/>
        </p:nvSpPr>
        <p:spPr>
          <a:xfrm>
            <a:off x="1079643" y="4993240"/>
            <a:ext cx="4013599" cy="369332"/>
          </a:xfrm>
          <a:prstGeom prst="rect">
            <a:avLst/>
          </a:prstGeom>
          <a:noFill/>
        </p:spPr>
        <p:txBody>
          <a:bodyPr wrap="none" rtlCol="0">
            <a:spAutoFit/>
          </a:bodyPr>
          <a:lstStyle/>
          <a:p>
            <a:r>
              <a:rPr lang="en-US" dirty="0"/>
              <a:t>Created with 188 Triangles which is good</a:t>
            </a:r>
          </a:p>
        </p:txBody>
      </p:sp>
      <p:sp>
        <p:nvSpPr>
          <p:cNvPr id="9" name="TextBox 8">
            <a:extLst>
              <a:ext uri="{FF2B5EF4-FFF2-40B4-BE49-F238E27FC236}">
                <a16:creationId xmlns:a16="http://schemas.microsoft.com/office/drawing/2014/main" id="{FBAE10D1-58EF-4E2B-9A0F-467307D325DE}"/>
              </a:ext>
            </a:extLst>
          </p:cNvPr>
          <p:cNvSpPr txBox="1"/>
          <p:nvPr/>
        </p:nvSpPr>
        <p:spPr>
          <a:xfrm>
            <a:off x="6571181" y="4993240"/>
            <a:ext cx="4088940" cy="369332"/>
          </a:xfrm>
          <a:prstGeom prst="rect">
            <a:avLst/>
          </a:prstGeom>
          <a:noFill/>
        </p:spPr>
        <p:txBody>
          <a:bodyPr wrap="none" rtlCol="0">
            <a:spAutoFit/>
          </a:bodyPr>
          <a:lstStyle/>
          <a:p>
            <a:r>
              <a:rPr lang="en-US" dirty="0"/>
              <a:t>Created with 108 Triangles which is better</a:t>
            </a:r>
          </a:p>
        </p:txBody>
      </p:sp>
    </p:spTree>
    <p:extLst>
      <p:ext uri="{BB962C8B-B14F-4D97-AF65-F5344CB8AC3E}">
        <p14:creationId xmlns:p14="http://schemas.microsoft.com/office/powerpoint/2010/main" val="91136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382BCA-DF98-4C51-A672-816843FB5AF6}"/>
              </a:ext>
            </a:extLst>
          </p:cNvPr>
          <p:cNvSpPr txBox="1"/>
          <p:nvPr/>
        </p:nvSpPr>
        <p:spPr>
          <a:xfrm>
            <a:off x="1182848" y="855677"/>
            <a:ext cx="9748007" cy="646331"/>
          </a:xfrm>
          <a:prstGeom prst="rect">
            <a:avLst/>
          </a:prstGeom>
          <a:noFill/>
        </p:spPr>
        <p:txBody>
          <a:bodyPr wrap="square" rtlCol="0">
            <a:spAutoFit/>
          </a:bodyPr>
          <a:lstStyle/>
          <a:p>
            <a:r>
              <a:rPr lang="en-US" dirty="0">
                <a:solidFill>
                  <a:schemeClr val="bg1"/>
                </a:solidFill>
              </a:rPr>
              <a:t>Both models will be needed to upload to Second Life as DAE files. The files are created as an export in Blender.</a:t>
            </a:r>
          </a:p>
        </p:txBody>
      </p:sp>
      <p:pic>
        <p:nvPicPr>
          <p:cNvPr id="5" name="Picture 4">
            <a:extLst>
              <a:ext uri="{FF2B5EF4-FFF2-40B4-BE49-F238E27FC236}">
                <a16:creationId xmlns:a16="http://schemas.microsoft.com/office/drawing/2014/main" id="{D594FA14-CA18-4697-A23B-22FC8FCA53D1}"/>
              </a:ext>
            </a:extLst>
          </p:cNvPr>
          <p:cNvPicPr>
            <a:picLocks noChangeAspect="1"/>
          </p:cNvPicPr>
          <p:nvPr/>
        </p:nvPicPr>
        <p:blipFill>
          <a:blip r:embed="rId2"/>
          <a:stretch>
            <a:fillRect/>
          </a:stretch>
        </p:blipFill>
        <p:spPr>
          <a:xfrm>
            <a:off x="2438323" y="1621371"/>
            <a:ext cx="6990476" cy="4380952"/>
          </a:xfrm>
          <a:prstGeom prst="rect">
            <a:avLst/>
          </a:prstGeom>
        </p:spPr>
      </p:pic>
      <p:sp>
        <p:nvSpPr>
          <p:cNvPr id="6" name="TextBox 5">
            <a:extLst>
              <a:ext uri="{FF2B5EF4-FFF2-40B4-BE49-F238E27FC236}">
                <a16:creationId xmlns:a16="http://schemas.microsoft.com/office/drawing/2014/main" id="{EF670F20-CD28-424E-B844-F86785B2EC79}"/>
              </a:ext>
            </a:extLst>
          </p:cNvPr>
          <p:cNvSpPr txBox="1"/>
          <p:nvPr/>
        </p:nvSpPr>
        <p:spPr>
          <a:xfrm>
            <a:off x="4859675" y="5138675"/>
            <a:ext cx="3445367" cy="369332"/>
          </a:xfrm>
          <a:prstGeom prst="rect">
            <a:avLst/>
          </a:prstGeom>
          <a:noFill/>
        </p:spPr>
        <p:txBody>
          <a:bodyPr wrap="none" rtlCol="0">
            <a:spAutoFit/>
          </a:bodyPr>
          <a:lstStyle/>
          <a:p>
            <a:r>
              <a:rPr lang="en-US" dirty="0">
                <a:solidFill>
                  <a:schemeClr val="bg1"/>
                </a:solidFill>
              </a:rPr>
              <a:t>SLDPRT &gt;&gt; STL &gt;&gt; BLEND &gt;&gt; DAE</a:t>
            </a:r>
          </a:p>
        </p:txBody>
      </p:sp>
      <p:sp>
        <p:nvSpPr>
          <p:cNvPr id="7" name="TextBox 6">
            <a:extLst>
              <a:ext uri="{FF2B5EF4-FFF2-40B4-BE49-F238E27FC236}">
                <a16:creationId xmlns:a16="http://schemas.microsoft.com/office/drawing/2014/main" id="{E0CF3EA0-9C9E-40CD-8E59-367160A9B82A}"/>
              </a:ext>
            </a:extLst>
          </p:cNvPr>
          <p:cNvSpPr txBox="1"/>
          <p:nvPr/>
        </p:nvSpPr>
        <p:spPr>
          <a:xfrm>
            <a:off x="4766340" y="5508007"/>
            <a:ext cx="3796424" cy="369332"/>
          </a:xfrm>
          <a:prstGeom prst="rect">
            <a:avLst/>
          </a:prstGeom>
          <a:noFill/>
        </p:spPr>
        <p:txBody>
          <a:bodyPr wrap="none" rtlCol="0">
            <a:spAutoFit/>
          </a:bodyPr>
          <a:lstStyle/>
          <a:p>
            <a:r>
              <a:rPr lang="en-US" dirty="0">
                <a:solidFill>
                  <a:schemeClr val="bg1"/>
                </a:solidFill>
              </a:rPr>
              <a:t>Solidworks &gt;&gt; Blender &gt;&gt; Second Life</a:t>
            </a:r>
          </a:p>
        </p:txBody>
      </p:sp>
    </p:spTree>
    <p:extLst>
      <p:ext uri="{BB962C8B-B14F-4D97-AF65-F5344CB8AC3E}">
        <p14:creationId xmlns:p14="http://schemas.microsoft.com/office/powerpoint/2010/main" val="124968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420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126</TotalTime>
  <Words>241</Words>
  <Application>Microsoft Office PowerPoint</Application>
  <PresentationFormat>Widescreen</PresentationFormat>
  <Paragraphs>13</Paragraphs>
  <Slides>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0" baseType="lpstr">
      <vt:lpstr>Arial</vt:lpstr>
      <vt:lpstr>Trebuchet MS</vt:lpstr>
      <vt:lpstr>Tw Cen MT</vt:lpstr>
      <vt:lpstr>Circuit</vt:lpstr>
      <vt:lpstr>Paintbrush Picture</vt:lpstr>
      <vt:lpstr>Building a small house using Solidworks and blender for  second life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small house using Solidworks and blender for  second life</dc:title>
  <dc:creator>Andrew Bell</dc:creator>
  <cp:lastModifiedBy>Andrew Bell</cp:lastModifiedBy>
  <cp:revision>8</cp:revision>
  <dcterms:created xsi:type="dcterms:W3CDTF">2023-12-08T13:46:50Z</dcterms:created>
  <dcterms:modified xsi:type="dcterms:W3CDTF">2023-12-08T15:52:50Z</dcterms:modified>
</cp:coreProperties>
</file>