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6" r:id="rId13"/>
    <p:sldId id="268" r:id="rId14"/>
    <p:sldId id="269" r:id="rId15"/>
    <p:sldId id="266" r:id="rId16"/>
    <p:sldId id="271" r:id="rId17"/>
    <p:sldId id="270" r:id="rId18"/>
    <p:sldId id="272" r:id="rId19"/>
    <p:sldId id="273" r:id="rId20"/>
    <p:sldId id="274" r:id="rId21"/>
    <p:sldId id="275"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B3B"/>
    <a:srgbClr val="393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10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Bell" userId="98e56d5d-2198-4d56-ab80-5be5bb3db06f" providerId="ADAL" clId="{42120D93-1F09-45B3-9F10-CFEF977C65FB}"/>
    <pc:docChg chg="undo custSel addSld delSld modSld sldOrd">
      <pc:chgData name="Andrew Bell" userId="98e56d5d-2198-4d56-ab80-5be5bb3db06f" providerId="ADAL" clId="{42120D93-1F09-45B3-9F10-CFEF977C65FB}" dt="2023-12-15T01:00:15.497" v="5754" actId="1076"/>
      <pc:docMkLst>
        <pc:docMk/>
      </pc:docMkLst>
      <pc:sldChg chg="modSp">
        <pc:chgData name="Andrew Bell" userId="98e56d5d-2198-4d56-ab80-5be5bb3db06f" providerId="ADAL" clId="{42120D93-1F09-45B3-9F10-CFEF977C65FB}" dt="2023-12-14T22:27:43.984" v="4196" actId="14100"/>
        <pc:sldMkLst>
          <pc:docMk/>
          <pc:sldMk cId="3998141775" sldId="257"/>
        </pc:sldMkLst>
        <pc:spChg chg="mod">
          <ac:chgData name="Andrew Bell" userId="98e56d5d-2198-4d56-ab80-5be5bb3db06f" providerId="ADAL" clId="{42120D93-1F09-45B3-9F10-CFEF977C65FB}" dt="2023-12-14T22:27:43.984" v="4196" actId="14100"/>
          <ac:spMkLst>
            <pc:docMk/>
            <pc:sldMk cId="3998141775" sldId="257"/>
            <ac:spMk id="2" creationId="{6572CFD3-C6A7-4F06-A54C-43864C2052FF}"/>
          </ac:spMkLst>
        </pc:spChg>
      </pc:sldChg>
      <pc:sldChg chg="modSp">
        <pc:chgData name="Andrew Bell" userId="98e56d5d-2198-4d56-ab80-5be5bb3db06f" providerId="ADAL" clId="{42120D93-1F09-45B3-9F10-CFEF977C65FB}" dt="2023-12-14T14:02:03.902" v="1793" actId="14100"/>
        <pc:sldMkLst>
          <pc:docMk/>
          <pc:sldMk cId="911364327" sldId="258"/>
        </pc:sldMkLst>
        <pc:spChg chg="mod">
          <ac:chgData name="Andrew Bell" userId="98e56d5d-2198-4d56-ab80-5be5bb3db06f" providerId="ADAL" clId="{42120D93-1F09-45B3-9F10-CFEF977C65FB}" dt="2023-12-14T14:02:03.902" v="1793" actId="14100"/>
          <ac:spMkLst>
            <pc:docMk/>
            <pc:sldMk cId="911364327" sldId="258"/>
            <ac:spMk id="3" creationId="{FE336C35-2BC8-48E4-BF37-D944CB69CA3C}"/>
          </ac:spMkLst>
        </pc:spChg>
      </pc:sldChg>
      <pc:sldChg chg="modSp">
        <pc:chgData name="Andrew Bell" userId="98e56d5d-2198-4d56-ab80-5be5bb3db06f" providerId="ADAL" clId="{42120D93-1F09-45B3-9F10-CFEF977C65FB}" dt="2023-12-14T14:02:36.908" v="1794" actId="14100"/>
        <pc:sldMkLst>
          <pc:docMk/>
          <pc:sldMk cId="1249688911" sldId="259"/>
        </pc:sldMkLst>
        <pc:spChg chg="mod">
          <ac:chgData name="Andrew Bell" userId="98e56d5d-2198-4d56-ab80-5be5bb3db06f" providerId="ADAL" clId="{42120D93-1F09-45B3-9F10-CFEF977C65FB}" dt="2023-12-14T14:02:36.908" v="1794" actId="14100"/>
          <ac:spMkLst>
            <pc:docMk/>
            <pc:sldMk cId="1249688911" sldId="259"/>
            <ac:spMk id="2" creationId="{22382BCA-DF98-4C51-A672-816843FB5AF6}"/>
          </ac:spMkLst>
        </pc:spChg>
      </pc:sldChg>
      <pc:sldChg chg="modSp">
        <pc:chgData name="Andrew Bell" userId="98e56d5d-2198-4d56-ab80-5be5bb3db06f" providerId="ADAL" clId="{42120D93-1F09-45B3-9F10-CFEF977C65FB}" dt="2023-12-14T14:02:48.797" v="1795" actId="14100"/>
        <pc:sldMkLst>
          <pc:docMk/>
          <pc:sldMk cId="856420934" sldId="260"/>
        </pc:sldMkLst>
        <pc:spChg chg="mod">
          <ac:chgData name="Andrew Bell" userId="98e56d5d-2198-4d56-ab80-5be5bb3db06f" providerId="ADAL" clId="{42120D93-1F09-45B3-9F10-CFEF977C65FB}" dt="2023-12-14T14:02:48.797" v="1795" actId="14100"/>
          <ac:spMkLst>
            <pc:docMk/>
            <pc:sldMk cId="856420934" sldId="260"/>
            <ac:spMk id="2" creationId="{84C21A26-C1E5-495E-8524-826A945EE0BB}"/>
          </ac:spMkLst>
        </pc:spChg>
        <pc:spChg chg="mod">
          <ac:chgData name="Andrew Bell" userId="98e56d5d-2198-4d56-ab80-5be5bb3db06f" providerId="ADAL" clId="{42120D93-1F09-45B3-9F10-CFEF977C65FB}" dt="2023-12-14T14:00:58.627" v="1783" actId="1076"/>
          <ac:spMkLst>
            <pc:docMk/>
            <pc:sldMk cId="856420934" sldId="260"/>
            <ac:spMk id="4" creationId="{12E06176-EC7F-4DF9-B922-D470D342AF36}"/>
          </ac:spMkLst>
        </pc:spChg>
      </pc:sldChg>
      <pc:sldChg chg="modSp">
        <pc:chgData name="Andrew Bell" userId="98e56d5d-2198-4d56-ab80-5be5bb3db06f" providerId="ADAL" clId="{42120D93-1F09-45B3-9F10-CFEF977C65FB}" dt="2023-12-14T14:02:59.245" v="1796" actId="14100"/>
        <pc:sldMkLst>
          <pc:docMk/>
          <pc:sldMk cId="369355583" sldId="261"/>
        </pc:sldMkLst>
        <pc:spChg chg="mod">
          <ac:chgData name="Andrew Bell" userId="98e56d5d-2198-4d56-ab80-5be5bb3db06f" providerId="ADAL" clId="{42120D93-1F09-45B3-9F10-CFEF977C65FB}" dt="2023-12-14T14:02:59.245" v="1796" actId="14100"/>
          <ac:spMkLst>
            <pc:docMk/>
            <pc:sldMk cId="369355583" sldId="261"/>
            <ac:spMk id="4" creationId="{06F2C554-2EE1-4429-AE52-E4A581178629}"/>
          </ac:spMkLst>
        </pc:spChg>
      </pc:sldChg>
      <pc:sldChg chg="addSp modSp add">
        <pc:chgData name="Andrew Bell" userId="98e56d5d-2198-4d56-ab80-5be5bb3db06f" providerId="ADAL" clId="{42120D93-1F09-45B3-9F10-CFEF977C65FB}" dt="2023-12-14T22:29:59.910" v="4223" actId="14100"/>
        <pc:sldMkLst>
          <pc:docMk/>
          <pc:sldMk cId="3081503381" sldId="262"/>
        </pc:sldMkLst>
        <pc:spChg chg="add mod">
          <ac:chgData name="Andrew Bell" userId="98e56d5d-2198-4d56-ab80-5be5bb3db06f" providerId="ADAL" clId="{42120D93-1F09-45B3-9F10-CFEF977C65FB}" dt="2023-12-14T22:29:59.910" v="4223" actId="14100"/>
          <ac:spMkLst>
            <pc:docMk/>
            <pc:sldMk cId="3081503381" sldId="262"/>
            <ac:spMk id="3" creationId="{AE3551A6-91CA-40D7-932F-92F0D977494C}"/>
          </ac:spMkLst>
        </pc:spChg>
        <pc:picChg chg="add mod">
          <ac:chgData name="Andrew Bell" userId="98e56d5d-2198-4d56-ab80-5be5bb3db06f" providerId="ADAL" clId="{42120D93-1F09-45B3-9F10-CFEF977C65FB}" dt="2023-12-13T19:36:10.448" v="2" actId="1076"/>
          <ac:picMkLst>
            <pc:docMk/>
            <pc:sldMk cId="3081503381" sldId="262"/>
            <ac:picMk id="2" creationId="{A3FD3405-E45E-4A3F-9288-376661FB97EF}"/>
          </ac:picMkLst>
        </pc:picChg>
      </pc:sldChg>
      <pc:sldChg chg="addSp delSp modSp add">
        <pc:chgData name="Andrew Bell" userId="98e56d5d-2198-4d56-ab80-5be5bb3db06f" providerId="ADAL" clId="{42120D93-1F09-45B3-9F10-CFEF977C65FB}" dt="2023-12-13T20:21:25.655" v="769" actId="1076"/>
        <pc:sldMkLst>
          <pc:docMk/>
          <pc:sldMk cId="3783853565" sldId="263"/>
        </pc:sldMkLst>
        <pc:spChg chg="add mod">
          <ac:chgData name="Andrew Bell" userId="98e56d5d-2198-4d56-ab80-5be5bb3db06f" providerId="ADAL" clId="{42120D93-1F09-45B3-9F10-CFEF977C65FB}" dt="2023-12-13T20:21:20.105" v="768" actId="20577"/>
          <ac:spMkLst>
            <pc:docMk/>
            <pc:sldMk cId="3783853565" sldId="263"/>
            <ac:spMk id="6" creationId="{B45B10EF-C048-4B56-91A1-190710648991}"/>
          </ac:spMkLst>
        </pc:spChg>
        <pc:picChg chg="add del mod">
          <ac:chgData name="Andrew Bell" userId="98e56d5d-2198-4d56-ab80-5be5bb3db06f" providerId="ADAL" clId="{42120D93-1F09-45B3-9F10-CFEF977C65FB}" dt="2023-12-13T20:12:01.350" v="330" actId="478"/>
          <ac:picMkLst>
            <pc:docMk/>
            <pc:sldMk cId="3783853565" sldId="263"/>
            <ac:picMk id="3" creationId="{7DA7857C-11C7-4740-A06B-580D38F8EA91}"/>
          </ac:picMkLst>
        </pc:picChg>
        <pc:picChg chg="add mod">
          <ac:chgData name="Andrew Bell" userId="98e56d5d-2198-4d56-ab80-5be5bb3db06f" providerId="ADAL" clId="{42120D93-1F09-45B3-9F10-CFEF977C65FB}" dt="2023-12-13T20:12:58.416" v="332" actId="1076"/>
          <ac:picMkLst>
            <pc:docMk/>
            <pc:sldMk cId="3783853565" sldId="263"/>
            <ac:picMk id="5" creationId="{D8E54ECE-C064-4141-8AE9-74C9329545AE}"/>
          </ac:picMkLst>
        </pc:picChg>
        <pc:picChg chg="add mod">
          <ac:chgData name="Andrew Bell" userId="98e56d5d-2198-4d56-ab80-5be5bb3db06f" providerId="ADAL" clId="{42120D93-1F09-45B3-9F10-CFEF977C65FB}" dt="2023-12-13T20:21:25.655" v="769" actId="1076"/>
          <ac:picMkLst>
            <pc:docMk/>
            <pc:sldMk cId="3783853565" sldId="263"/>
            <ac:picMk id="7" creationId="{4516FE51-7690-41C7-AEAF-2BAE0898360D}"/>
          </ac:picMkLst>
        </pc:picChg>
      </pc:sldChg>
      <pc:sldChg chg="addSp modSp add">
        <pc:chgData name="Andrew Bell" userId="98e56d5d-2198-4d56-ab80-5be5bb3db06f" providerId="ADAL" clId="{42120D93-1F09-45B3-9F10-CFEF977C65FB}" dt="2023-12-13T20:24:29.034" v="1000" actId="692"/>
        <pc:sldMkLst>
          <pc:docMk/>
          <pc:sldMk cId="2641930099" sldId="264"/>
        </pc:sldMkLst>
        <pc:spChg chg="add mod">
          <ac:chgData name="Andrew Bell" userId="98e56d5d-2198-4d56-ab80-5be5bb3db06f" providerId="ADAL" clId="{42120D93-1F09-45B3-9F10-CFEF977C65FB}" dt="2023-12-13T20:22:55.160" v="990" actId="20577"/>
          <ac:spMkLst>
            <pc:docMk/>
            <pc:sldMk cId="2641930099" sldId="264"/>
            <ac:spMk id="4" creationId="{B7DBEDCA-F5C5-47E1-8AD1-F00028F31BA9}"/>
          </ac:spMkLst>
        </pc:spChg>
        <pc:spChg chg="add mod">
          <ac:chgData name="Andrew Bell" userId="98e56d5d-2198-4d56-ab80-5be5bb3db06f" providerId="ADAL" clId="{42120D93-1F09-45B3-9F10-CFEF977C65FB}" dt="2023-12-13T20:24:29.034" v="1000" actId="692"/>
          <ac:spMkLst>
            <pc:docMk/>
            <pc:sldMk cId="2641930099" sldId="264"/>
            <ac:spMk id="6" creationId="{8349F7E0-507D-48F9-958B-5439191FDD5E}"/>
          </ac:spMkLst>
        </pc:spChg>
        <pc:picChg chg="add mod">
          <ac:chgData name="Andrew Bell" userId="98e56d5d-2198-4d56-ab80-5be5bb3db06f" providerId="ADAL" clId="{42120D93-1F09-45B3-9F10-CFEF977C65FB}" dt="2023-12-13T20:17:20.165" v="335" actId="1076"/>
          <ac:picMkLst>
            <pc:docMk/>
            <pc:sldMk cId="2641930099" sldId="264"/>
            <ac:picMk id="3" creationId="{1F84B25E-F8F7-4645-817A-AC556FA469FA}"/>
          </ac:picMkLst>
        </pc:picChg>
        <pc:picChg chg="add mod">
          <ac:chgData name="Andrew Bell" userId="98e56d5d-2198-4d56-ab80-5be5bb3db06f" providerId="ADAL" clId="{42120D93-1F09-45B3-9F10-CFEF977C65FB}" dt="2023-12-13T20:23:49.873" v="993" actId="1076"/>
          <ac:picMkLst>
            <pc:docMk/>
            <pc:sldMk cId="2641930099" sldId="264"/>
            <ac:picMk id="5" creationId="{1FBFBD92-07B8-4846-B15B-BB1A71CFDADA}"/>
          </ac:picMkLst>
        </pc:picChg>
        <pc:cxnChg chg="add mod">
          <ac:chgData name="Andrew Bell" userId="98e56d5d-2198-4d56-ab80-5be5bb3db06f" providerId="ADAL" clId="{42120D93-1F09-45B3-9F10-CFEF977C65FB}" dt="2023-12-13T20:24:19.985" v="998" actId="692"/>
          <ac:cxnSpMkLst>
            <pc:docMk/>
            <pc:sldMk cId="2641930099" sldId="264"/>
            <ac:cxnSpMk id="8" creationId="{58184E68-D787-4DEB-A5A1-A8FC653E6345}"/>
          </ac:cxnSpMkLst>
        </pc:cxnChg>
      </pc:sldChg>
      <pc:sldChg chg="addSp delSp modSp add">
        <pc:chgData name="Andrew Bell" userId="98e56d5d-2198-4d56-ab80-5be5bb3db06f" providerId="ADAL" clId="{42120D93-1F09-45B3-9F10-CFEF977C65FB}" dt="2023-12-14T13:44:20.011" v="1560" actId="1076"/>
        <pc:sldMkLst>
          <pc:docMk/>
          <pc:sldMk cId="1336144447" sldId="265"/>
        </pc:sldMkLst>
        <pc:spChg chg="add mod">
          <ac:chgData name="Andrew Bell" userId="98e56d5d-2198-4d56-ab80-5be5bb3db06f" providerId="ADAL" clId="{42120D93-1F09-45B3-9F10-CFEF977C65FB}" dt="2023-12-14T13:33:38.843" v="1522" actId="20577"/>
          <ac:spMkLst>
            <pc:docMk/>
            <pc:sldMk cId="1336144447" sldId="265"/>
            <ac:spMk id="3" creationId="{6F47EE60-22C1-433E-A84F-B2B03F91E3A5}"/>
          </ac:spMkLst>
        </pc:spChg>
        <pc:spChg chg="add mod">
          <ac:chgData name="Andrew Bell" userId="98e56d5d-2198-4d56-ab80-5be5bb3db06f" providerId="ADAL" clId="{42120D93-1F09-45B3-9F10-CFEF977C65FB}" dt="2023-12-14T13:44:20.011" v="1560" actId="1076"/>
          <ac:spMkLst>
            <pc:docMk/>
            <pc:sldMk cId="1336144447" sldId="265"/>
            <ac:spMk id="8" creationId="{A72F7BDE-1877-4BBB-8AE8-85FB7B97B073}"/>
          </ac:spMkLst>
        </pc:spChg>
        <pc:picChg chg="add mod">
          <ac:chgData name="Andrew Bell" userId="98e56d5d-2198-4d56-ab80-5be5bb3db06f" providerId="ADAL" clId="{42120D93-1F09-45B3-9F10-CFEF977C65FB}" dt="2023-12-13T21:09:20.792" v="1003" actId="1076"/>
          <ac:picMkLst>
            <pc:docMk/>
            <pc:sldMk cId="1336144447" sldId="265"/>
            <ac:picMk id="2" creationId="{437E29FA-51B0-4818-BBFA-BE807ED6BE5B}"/>
          </ac:picMkLst>
        </pc:picChg>
        <pc:picChg chg="add del mod">
          <ac:chgData name="Andrew Bell" userId="98e56d5d-2198-4d56-ab80-5be5bb3db06f" providerId="ADAL" clId="{42120D93-1F09-45B3-9F10-CFEF977C65FB}" dt="2023-12-14T13:43:21.356" v="1532" actId="478"/>
          <ac:picMkLst>
            <pc:docMk/>
            <pc:sldMk cId="1336144447" sldId="265"/>
            <ac:picMk id="5" creationId="{8D650B21-3350-4167-A673-6288F78CF86D}"/>
          </ac:picMkLst>
        </pc:picChg>
        <pc:picChg chg="add mod">
          <ac:chgData name="Andrew Bell" userId="98e56d5d-2198-4d56-ab80-5be5bb3db06f" providerId="ADAL" clId="{42120D93-1F09-45B3-9F10-CFEF977C65FB}" dt="2023-12-14T13:43:44.505" v="1539" actId="1076"/>
          <ac:picMkLst>
            <pc:docMk/>
            <pc:sldMk cId="1336144447" sldId="265"/>
            <ac:picMk id="7" creationId="{0575E58F-CDB7-4046-A216-08EE40E84B4B}"/>
          </ac:picMkLst>
        </pc:picChg>
      </pc:sldChg>
      <pc:sldChg chg="addSp delSp modSp add ord">
        <pc:chgData name="Andrew Bell" userId="98e56d5d-2198-4d56-ab80-5be5bb3db06f" providerId="ADAL" clId="{42120D93-1F09-45B3-9F10-CFEF977C65FB}" dt="2023-12-14T23:47:24.073" v="4650" actId="20577"/>
        <pc:sldMkLst>
          <pc:docMk/>
          <pc:sldMk cId="3622097806" sldId="266"/>
        </pc:sldMkLst>
        <pc:spChg chg="add mod">
          <ac:chgData name="Andrew Bell" userId="98e56d5d-2198-4d56-ab80-5be5bb3db06f" providerId="ADAL" clId="{42120D93-1F09-45B3-9F10-CFEF977C65FB}" dt="2023-12-14T23:47:24.073" v="4650" actId="20577"/>
          <ac:spMkLst>
            <pc:docMk/>
            <pc:sldMk cId="3622097806" sldId="266"/>
            <ac:spMk id="4" creationId="{3A28890C-16ED-4BD4-BB59-671590C46378}"/>
          </ac:spMkLst>
        </pc:spChg>
        <pc:picChg chg="add del">
          <ac:chgData name="Andrew Bell" userId="98e56d5d-2198-4d56-ab80-5be5bb3db06f" providerId="ADAL" clId="{42120D93-1F09-45B3-9F10-CFEF977C65FB}" dt="2023-12-14T01:07:01.779" v="1026" actId="478"/>
          <ac:picMkLst>
            <pc:docMk/>
            <pc:sldMk cId="3622097806" sldId="266"/>
            <ac:picMk id="2" creationId="{2B04B1B5-C0B8-42CA-9753-B934C3E18245}"/>
          </ac:picMkLst>
        </pc:picChg>
        <pc:picChg chg="add mod">
          <ac:chgData name="Andrew Bell" userId="98e56d5d-2198-4d56-ab80-5be5bb3db06f" providerId="ADAL" clId="{42120D93-1F09-45B3-9F10-CFEF977C65FB}" dt="2023-12-14T13:23:27.322" v="1135" actId="1076"/>
          <ac:picMkLst>
            <pc:docMk/>
            <pc:sldMk cId="3622097806" sldId="266"/>
            <ac:picMk id="3" creationId="{A41F11BA-77AC-417A-A02E-CB3417C48D12}"/>
          </ac:picMkLst>
        </pc:picChg>
      </pc:sldChg>
      <pc:sldChg chg="addSp modSp add">
        <pc:chgData name="Andrew Bell" userId="98e56d5d-2198-4d56-ab80-5be5bb3db06f" providerId="ADAL" clId="{42120D93-1F09-45B3-9F10-CFEF977C65FB}" dt="2023-12-14T14:31:07.285" v="2303" actId="20577"/>
        <pc:sldMkLst>
          <pc:docMk/>
          <pc:sldMk cId="2665679571" sldId="267"/>
        </pc:sldMkLst>
        <pc:spChg chg="add mod">
          <ac:chgData name="Andrew Bell" userId="98e56d5d-2198-4d56-ab80-5be5bb3db06f" providerId="ADAL" clId="{42120D93-1F09-45B3-9F10-CFEF977C65FB}" dt="2023-12-14T14:31:07.285" v="2303" actId="20577"/>
          <ac:spMkLst>
            <pc:docMk/>
            <pc:sldMk cId="2665679571" sldId="267"/>
            <ac:spMk id="2" creationId="{CCC762A8-6899-4C83-9184-46AA9E1B2650}"/>
          </ac:spMkLst>
        </pc:spChg>
        <pc:spChg chg="add mod">
          <ac:chgData name="Andrew Bell" userId="98e56d5d-2198-4d56-ab80-5be5bb3db06f" providerId="ADAL" clId="{42120D93-1F09-45B3-9F10-CFEF977C65FB}" dt="2023-12-14T14:20:57.092" v="2084" actId="1038"/>
          <ac:spMkLst>
            <pc:docMk/>
            <pc:sldMk cId="2665679571" sldId="267"/>
            <ac:spMk id="4" creationId="{C48FAF5D-175B-4155-9914-B63FAA3B6E29}"/>
          </ac:spMkLst>
        </pc:spChg>
        <pc:spChg chg="add mod">
          <ac:chgData name="Andrew Bell" userId="98e56d5d-2198-4d56-ab80-5be5bb3db06f" providerId="ADAL" clId="{42120D93-1F09-45B3-9F10-CFEF977C65FB}" dt="2023-12-14T14:21:34.311" v="2089" actId="692"/>
          <ac:spMkLst>
            <pc:docMk/>
            <pc:sldMk cId="2665679571" sldId="267"/>
            <ac:spMk id="5" creationId="{E1110235-A006-4F59-9723-6B69878F5075}"/>
          </ac:spMkLst>
        </pc:spChg>
        <pc:spChg chg="add mod">
          <ac:chgData name="Andrew Bell" userId="98e56d5d-2198-4d56-ab80-5be5bb3db06f" providerId="ADAL" clId="{42120D93-1F09-45B3-9F10-CFEF977C65FB}" dt="2023-12-14T14:30:34.298" v="2298" actId="20577"/>
          <ac:spMkLst>
            <pc:docMk/>
            <pc:sldMk cId="2665679571" sldId="267"/>
            <ac:spMk id="18" creationId="{0845948B-7B49-4BFD-B153-706D327AC62C}"/>
          </ac:spMkLst>
        </pc:spChg>
        <pc:picChg chg="add mod">
          <ac:chgData name="Andrew Bell" userId="98e56d5d-2198-4d56-ab80-5be5bb3db06f" providerId="ADAL" clId="{42120D93-1F09-45B3-9F10-CFEF977C65FB}" dt="2023-12-14T14:16:25.322" v="1942" actId="1076"/>
          <ac:picMkLst>
            <pc:docMk/>
            <pc:sldMk cId="2665679571" sldId="267"/>
            <ac:picMk id="3" creationId="{3E6B7091-A37A-4BE3-A4E4-2B16DF1B18B9}"/>
          </ac:picMkLst>
        </pc:picChg>
        <pc:picChg chg="add mod">
          <ac:chgData name="Andrew Bell" userId="98e56d5d-2198-4d56-ab80-5be5bb3db06f" providerId="ADAL" clId="{42120D93-1F09-45B3-9F10-CFEF977C65FB}" dt="2023-12-14T14:27:25.286" v="2258" actId="1076"/>
          <ac:picMkLst>
            <pc:docMk/>
            <pc:sldMk cId="2665679571" sldId="267"/>
            <ac:picMk id="11" creationId="{ED1E67F6-01E0-4E96-911D-1FF5CBEA44D4}"/>
          </ac:picMkLst>
        </pc:picChg>
        <pc:picChg chg="add mod">
          <ac:chgData name="Andrew Bell" userId="98e56d5d-2198-4d56-ab80-5be5bb3db06f" providerId="ADAL" clId="{42120D93-1F09-45B3-9F10-CFEF977C65FB}" dt="2023-12-14T14:28:38.168" v="2270" actId="1076"/>
          <ac:picMkLst>
            <pc:docMk/>
            <pc:sldMk cId="2665679571" sldId="267"/>
            <ac:picMk id="13" creationId="{C1CDA22D-1A7E-4EFA-BDD3-1E2C4B15D96E}"/>
          </ac:picMkLst>
        </pc:picChg>
        <pc:picChg chg="add mod">
          <ac:chgData name="Andrew Bell" userId="98e56d5d-2198-4d56-ab80-5be5bb3db06f" providerId="ADAL" clId="{42120D93-1F09-45B3-9F10-CFEF977C65FB}" dt="2023-12-14T14:28:42.807" v="2271" actId="1076"/>
          <ac:picMkLst>
            <pc:docMk/>
            <pc:sldMk cId="2665679571" sldId="267"/>
            <ac:picMk id="15" creationId="{B5479250-3A3F-473F-827F-C40011D96790}"/>
          </ac:picMkLst>
        </pc:picChg>
        <pc:picChg chg="add mod">
          <ac:chgData name="Andrew Bell" userId="98e56d5d-2198-4d56-ab80-5be5bb3db06f" providerId="ADAL" clId="{42120D93-1F09-45B3-9F10-CFEF977C65FB}" dt="2023-12-14T14:28:30.063" v="2269" actId="1076"/>
          <ac:picMkLst>
            <pc:docMk/>
            <pc:sldMk cId="2665679571" sldId="267"/>
            <ac:picMk id="17" creationId="{1AD8A0EA-D661-4B3A-AC35-77578459F224}"/>
          </ac:picMkLst>
        </pc:picChg>
        <pc:cxnChg chg="add mod">
          <ac:chgData name="Andrew Bell" userId="98e56d5d-2198-4d56-ab80-5be5bb3db06f" providerId="ADAL" clId="{42120D93-1F09-45B3-9F10-CFEF977C65FB}" dt="2023-12-14T14:22:11.324" v="2098" actId="14100"/>
          <ac:cxnSpMkLst>
            <pc:docMk/>
            <pc:sldMk cId="2665679571" sldId="267"/>
            <ac:cxnSpMk id="7" creationId="{5ED12050-A1F3-41A2-A456-0BC251672E32}"/>
          </ac:cxnSpMkLst>
        </pc:cxnChg>
      </pc:sldChg>
      <pc:sldChg chg="addSp delSp modSp add">
        <pc:chgData name="Andrew Bell" userId="98e56d5d-2198-4d56-ab80-5be5bb3db06f" providerId="ADAL" clId="{42120D93-1F09-45B3-9F10-CFEF977C65FB}" dt="2023-12-14T23:44:34.970" v="4482" actId="20577"/>
        <pc:sldMkLst>
          <pc:docMk/>
          <pc:sldMk cId="559560488" sldId="268"/>
        </pc:sldMkLst>
        <pc:spChg chg="add mod">
          <ac:chgData name="Andrew Bell" userId="98e56d5d-2198-4d56-ab80-5be5bb3db06f" providerId="ADAL" clId="{42120D93-1F09-45B3-9F10-CFEF977C65FB}" dt="2023-12-14T23:44:34.970" v="4482" actId="20577"/>
          <ac:spMkLst>
            <pc:docMk/>
            <pc:sldMk cId="559560488" sldId="268"/>
            <ac:spMk id="2" creationId="{DD404EE5-1CBA-43B0-909C-801DBAE2EE4A}"/>
          </ac:spMkLst>
        </pc:spChg>
        <pc:picChg chg="add del mod">
          <ac:chgData name="Andrew Bell" userId="98e56d5d-2198-4d56-ab80-5be5bb3db06f" providerId="ADAL" clId="{42120D93-1F09-45B3-9F10-CFEF977C65FB}" dt="2023-12-14T14:48:57.368" v="2698" actId="478"/>
          <ac:picMkLst>
            <pc:docMk/>
            <pc:sldMk cId="559560488" sldId="268"/>
            <ac:picMk id="3" creationId="{611EE357-9424-4A03-9ABF-DA2DCDF42031}"/>
          </ac:picMkLst>
        </pc:picChg>
        <pc:picChg chg="add del mod">
          <ac:chgData name="Andrew Bell" userId="98e56d5d-2198-4d56-ab80-5be5bb3db06f" providerId="ADAL" clId="{42120D93-1F09-45B3-9F10-CFEF977C65FB}" dt="2023-12-14T14:47:04.265" v="2692" actId="478"/>
          <ac:picMkLst>
            <pc:docMk/>
            <pc:sldMk cId="559560488" sldId="268"/>
            <ac:picMk id="4" creationId="{7D53596C-5031-4D6F-A8BA-999ADAEB9AE9}"/>
          </ac:picMkLst>
        </pc:picChg>
        <pc:picChg chg="add del mod">
          <ac:chgData name="Andrew Bell" userId="98e56d5d-2198-4d56-ab80-5be5bb3db06f" providerId="ADAL" clId="{42120D93-1F09-45B3-9F10-CFEF977C65FB}" dt="2023-12-14T14:48:59.040" v="2699" actId="478"/>
          <ac:picMkLst>
            <pc:docMk/>
            <pc:sldMk cId="559560488" sldId="268"/>
            <ac:picMk id="5" creationId="{352A4FA7-0EAA-42BD-A75C-3A54E58E99EA}"/>
          </ac:picMkLst>
        </pc:picChg>
        <pc:picChg chg="add mod">
          <ac:chgData name="Andrew Bell" userId="98e56d5d-2198-4d56-ab80-5be5bb3db06f" providerId="ADAL" clId="{42120D93-1F09-45B3-9F10-CFEF977C65FB}" dt="2023-12-14T14:49:43.278" v="2707" actId="1076"/>
          <ac:picMkLst>
            <pc:docMk/>
            <pc:sldMk cId="559560488" sldId="268"/>
            <ac:picMk id="6" creationId="{42272A81-4408-4F20-90CF-297006C52FBB}"/>
          </ac:picMkLst>
        </pc:picChg>
        <pc:picChg chg="add mod">
          <ac:chgData name="Andrew Bell" userId="98e56d5d-2198-4d56-ab80-5be5bb3db06f" providerId="ADAL" clId="{42120D93-1F09-45B3-9F10-CFEF977C65FB}" dt="2023-12-14T14:51:16.126" v="2735" actId="14100"/>
          <ac:picMkLst>
            <pc:docMk/>
            <pc:sldMk cId="559560488" sldId="268"/>
            <ac:picMk id="7" creationId="{60E414ED-A46F-423F-9AD1-83057B399EE7}"/>
          </ac:picMkLst>
        </pc:picChg>
      </pc:sldChg>
      <pc:sldChg chg="addSp delSp modSp add">
        <pc:chgData name="Andrew Bell" userId="98e56d5d-2198-4d56-ab80-5be5bb3db06f" providerId="ADAL" clId="{42120D93-1F09-45B3-9F10-CFEF977C65FB}" dt="2023-12-14T23:46:45.787" v="4649" actId="20577"/>
        <pc:sldMkLst>
          <pc:docMk/>
          <pc:sldMk cId="3053142283" sldId="269"/>
        </pc:sldMkLst>
        <pc:spChg chg="add mod">
          <ac:chgData name="Andrew Bell" userId="98e56d5d-2198-4d56-ab80-5be5bb3db06f" providerId="ADAL" clId="{42120D93-1F09-45B3-9F10-CFEF977C65FB}" dt="2023-12-14T15:07:12.508" v="3242" actId="20577"/>
          <ac:spMkLst>
            <pc:docMk/>
            <pc:sldMk cId="3053142283" sldId="269"/>
            <ac:spMk id="6" creationId="{4A6722C2-E05A-4CA9-98C7-6FBDAAF7EA92}"/>
          </ac:spMkLst>
        </pc:spChg>
        <pc:spChg chg="add mod">
          <ac:chgData name="Andrew Bell" userId="98e56d5d-2198-4d56-ab80-5be5bb3db06f" providerId="ADAL" clId="{42120D93-1F09-45B3-9F10-CFEF977C65FB}" dt="2023-12-14T15:08:12.226" v="3253" actId="14100"/>
          <ac:spMkLst>
            <pc:docMk/>
            <pc:sldMk cId="3053142283" sldId="269"/>
            <ac:spMk id="7" creationId="{FA23FD56-844E-44E6-AA1D-548D23C04661}"/>
          </ac:spMkLst>
        </pc:spChg>
        <pc:spChg chg="add mod">
          <ac:chgData name="Andrew Bell" userId="98e56d5d-2198-4d56-ab80-5be5bb3db06f" providerId="ADAL" clId="{42120D93-1F09-45B3-9F10-CFEF977C65FB}" dt="2023-12-14T15:08:20.426" v="3255" actId="1076"/>
          <ac:spMkLst>
            <pc:docMk/>
            <pc:sldMk cId="3053142283" sldId="269"/>
            <ac:spMk id="8" creationId="{F13390C9-867E-4138-B50A-1C5AE5CCE48B}"/>
          </ac:spMkLst>
        </pc:spChg>
        <pc:spChg chg="add mod">
          <ac:chgData name="Andrew Bell" userId="98e56d5d-2198-4d56-ab80-5be5bb3db06f" providerId="ADAL" clId="{42120D93-1F09-45B3-9F10-CFEF977C65FB}" dt="2023-12-14T15:08:26.810" v="3257" actId="1076"/>
          <ac:spMkLst>
            <pc:docMk/>
            <pc:sldMk cId="3053142283" sldId="269"/>
            <ac:spMk id="9" creationId="{900BF7A6-3A29-4220-9460-B2227E84807B}"/>
          </ac:spMkLst>
        </pc:spChg>
        <pc:spChg chg="add del mod">
          <ac:chgData name="Andrew Bell" userId="98e56d5d-2198-4d56-ab80-5be5bb3db06f" providerId="ADAL" clId="{42120D93-1F09-45B3-9F10-CFEF977C65FB}" dt="2023-12-14T15:09:13.383" v="3259" actId="478"/>
          <ac:spMkLst>
            <pc:docMk/>
            <pc:sldMk cId="3053142283" sldId="269"/>
            <ac:spMk id="10" creationId="{8142A149-68BE-4873-998C-6196AB3535ED}"/>
          </ac:spMkLst>
        </pc:spChg>
        <pc:spChg chg="add mod">
          <ac:chgData name="Andrew Bell" userId="98e56d5d-2198-4d56-ab80-5be5bb3db06f" providerId="ADAL" clId="{42120D93-1F09-45B3-9F10-CFEF977C65FB}" dt="2023-12-14T23:46:45.787" v="4649" actId="20577"/>
          <ac:spMkLst>
            <pc:docMk/>
            <pc:sldMk cId="3053142283" sldId="269"/>
            <ac:spMk id="11" creationId="{9DB81BDD-66D0-40C8-9295-ABF8E5A21685}"/>
          </ac:spMkLst>
        </pc:spChg>
        <pc:picChg chg="add del">
          <ac:chgData name="Andrew Bell" userId="98e56d5d-2198-4d56-ab80-5be5bb3db06f" providerId="ADAL" clId="{42120D93-1F09-45B3-9F10-CFEF977C65FB}" dt="2023-12-14T14:45:03.797" v="2685" actId="478"/>
          <ac:picMkLst>
            <pc:docMk/>
            <pc:sldMk cId="3053142283" sldId="269"/>
            <ac:picMk id="2" creationId="{917CBEA4-3BE8-49F9-B185-98D437479AF3}"/>
          </ac:picMkLst>
        </pc:picChg>
        <pc:picChg chg="add del">
          <ac:chgData name="Andrew Bell" userId="98e56d5d-2198-4d56-ab80-5be5bb3db06f" providerId="ADAL" clId="{42120D93-1F09-45B3-9F10-CFEF977C65FB}" dt="2023-12-14T14:45:25.880" v="2687" actId="478"/>
          <ac:picMkLst>
            <pc:docMk/>
            <pc:sldMk cId="3053142283" sldId="269"/>
            <ac:picMk id="3" creationId="{DA934F61-A52C-4DC9-A1CF-59347F61909D}"/>
          </ac:picMkLst>
        </pc:picChg>
        <pc:picChg chg="add del">
          <ac:chgData name="Andrew Bell" userId="98e56d5d-2198-4d56-ab80-5be5bb3db06f" providerId="ADAL" clId="{42120D93-1F09-45B3-9F10-CFEF977C65FB}" dt="2023-12-14T14:51:05.627" v="2733" actId="478"/>
          <ac:picMkLst>
            <pc:docMk/>
            <pc:sldMk cId="3053142283" sldId="269"/>
            <ac:picMk id="4" creationId="{BE2BF949-5525-45FE-A72F-4869D098D75B}"/>
          </ac:picMkLst>
        </pc:picChg>
        <pc:picChg chg="add mod">
          <ac:chgData name="Andrew Bell" userId="98e56d5d-2198-4d56-ab80-5be5bb3db06f" providerId="ADAL" clId="{42120D93-1F09-45B3-9F10-CFEF977C65FB}" dt="2023-12-14T15:07:23.153" v="3246" actId="14100"/>
          <ac:picMkLst>
            <pc:docMk/>
            <pc:sldMk cId="3053142283" sldId="269"/>
            <ac:picMk id="5" creationId="{ABE355C0-9DF3-4E0C-80DE-36C75CF78329}"/>
          </ac:picMkLst>
        </pc:picChg>
      </pc:sldChg>
      <pc:sldChg chg="addSp modSp add ord">
        <pc:chgData name="Andrew Bell" userId="98e56d5d-2198-4d56-ab80-5be5bb3db06f" providerId="ADAL" clId="{42120D93-1F09-45B3-9F10-CFEF977C65FB}" dt="2023-12-14T23:54:19.775" v="5059" actId="20577"/>
        <pc:sldMkLst>
          <pc:docMk/>
          <pc:sldMk cId="949892306" sldId="270"/>
        </pc:sldMkLst>
        <pc:spChg chg="add mod">
          <ac:chgData name="Andrew Bell" userId="98e56d5d-2198-4d56-ab80-5be5bb3db06f" providerId="ADAL" clId="{42120D93-1F09-45B3-9F10-CFEF977C65FB}" dt="2023-12-14T23:54:19.775" v="5059" actId="20577"/>
          <ac:spMkLst>
            <pc:docMk/>
            <pc:sldMk cId="949892306" sldId="270"/>
            <ac:spMk id="3" creationId="{2F1A4F6E-4592-4517-BB98-C567305D2DDF}"/>
          </ac:spMkLst>
        </pc:spChg>
        <pc:picChg chg="add mod">
          <ac:chgData name="Andrew Bell" userId="98e56d5d-2198-4d56-ab80-5be5bb3db06f" providerId="ADAL" clId="{42120D93-1F09-45B3-9F10-CFEF977C65FB}" dt="2023-12-14T17:52:33.033" v="3372" actId="1076"/>
          <ac:picMkLst>
            <pc:docMk/>
            <pc:sldMk cId="949892306" sldId="270"/>
            <ac:picMk id="2" creationId="{B88D999C-F7E5-4695-9A4A-98947A1C8739}"/>
          </ac:picMkLst>
        </pc:picChg>
      </pc:sldChg>
      <pc:sldChg chg="addSp delSp modSp add">
        <pc:chgData name="Andrew Bell" userId="98e56d5d-2198-4d56-ab80-5be5bb3db06f" providerId="ADAL" clId="{42120D93-1F09-45B3-9F10-CFEF977C65FB}" dt="2023-12-14T23:52:05.253" v="4863" actId="692"/>
        <pc:sldMkLst>
          <pc:docMk/>
          <pc:sldMk cId="1434589085" sldId="271"/>
        </pc:sldMkLst>
        <pc:spChg chg="add del">
          <ac:chgData name="Andrew Bell" userId="98e56d5d-2198-4d56-ab80-5be5bb3db06f" providerId="ADAL" clId="{42120D93-1F09-45B3-9F10-CFEF977C65FB}" dt="2023-12-14T20:50:05.005" v="3382" actId="478"/>
          <ac:spMkLst>
            <pc:docMk/>
            <pc:sldMk cId="1434589085" sldId="271"/>
            <ac:spMk id="3" creationId="{E6BEBD7F-C00F-480F-A941-E4BAD5F3ECB9}"/>
          </ac:spMkLst>
        </pc:spChg>
        <pc:spChg chg="add mod">
          <ac:chgData name="Andrew Bell" userId="98e56d5d-2198-4d56-ab80-5be5bb3db06f" providerId="ADAL" clId="{42120D93-1F09-45B3-9F10-CFEF977C65FB}" dt="2023-12-14T23:50:59.527" v="4837" actId="20577"/>
          <ac:spMkLst>
            <pc:docMk/>
            <pc:sldMk cId="1434589085" sldId="271"/>
            <ac:spMk id="4" creationId="{9B433CF4-0E74-45B0-B74F-80431838CB81}"/>
          </ac:spMkLst>
        </pc:spChg>
        <pc:spChg chg="add mod">
          <ac:chgData name="Andrew Bell" userId="98e56d5d-2198-4d56-ab80-5be5bb3db06f" providerId="ADAL" clId="{42120D93-1F09-45B3-9F10-CFEF977C65FB}" dt="2023-12-14T20:57:43.235" v="3746" actId="692"/>
          <ac:spMkLst>
            <pc:docMk/>
            <pc:sldMk cId="1434589085" sldId="271"/>
            <ac:spMk id="7" creationId="{B78ABD94-445A-4FA9-BE40-BAE7C9032EBF}"/>
          </ac:spMkLst>
        </pc:spChg>
        <pc:spChg chg="add mod">
          <ac:chgData name="Andrew Bell" userId="98e56d5d-2198-4d56-ab80-5be5bb3db06f" providerId="ADAL" clId="{42120D93-1F09-45B3-9F10-CFEF977C65FB}" dt="2023-12-14T20:58:24.506" v="3760" actId="14100"/>
          <ac:spMkLst>
            <pc:docMk/>
            <pc:sldMk cId="1434589085" sldId="271"/>
            <ac:spMk id="8" creationId="{94E88977-6292-4831-B761-F87B12A40788}"/>
          </ac:spMkLst>
        </pc:spChg>
        <pc:spChg chg="add mod">
          <ac:chgData name="Andrew Bell" userId="98e56d5d-2198-4d56-ab80-5be5bb3db06f" providerId="ADAL" clId="{42120D93-1F09-45B3-9F10-CFEF977C65FB}" dt="2023-12-14T20:58:20.563" v="3759" actId="14100"/>
          <ac:spMkLst>
            <pc:docMk/>
            <pc:sldMk cId="1434589085" sldId="271"/>
            <ac:spMk id="9" creationId="{A6C1ABEF-D529-41FA-B9A8-1B46A93CB29F}"/>
          </ac:spMkLst>
        </pc:spChg>
        <pc:spChg chg="add mod">
          <ac:chgData name="Andrew Bell" userId="98e56d5d-2198-4d56-ab80-5be5bb3db06f" providerId="ADAL" clId="{42120D93-1F09-45B3-9F10-CFEF977C65FB}" dt="2023-12-14T20:58:48.226" v="3763" actId="14100"/>
          <ac:spMkLst>
            <pc:docMk/>
            <pc:sldMk cId="1434589085" sldId="271"/>
            <ac:spMk id="10" creationId="{2BE69CF0-B307-4857-B831-564FAF469ED6}"/>
          </ac:spMkLst>
        </pc:spChg>
        <pc:spChg chg="add mod">
          <ac:chgData name="Andrew Bell" userId="98e56d5d-2198-4d56-ab80-5be5bb3db06f" providerId="ADAL" clId="{42120D93-1F09-45B3-9F10-CFEF977C65FB}" dt="2023-12-14T20:59:21.371" v="3769" actId="2085"/>
          <ac:spMkLst>
            <pc:docMk/>
            <pc:sldMk cId="1434589085" sldId="271"/>
            <ac:spMk id="11" creationId="{DBEF6C5F-3E3E-495E-880D-6768E3AEBB7B}"/>
          </ac:spMkLst>
        </pc:spChg>
        <pc:spChg chg="add mod">
          <ac:chgData name="Andrew Bell" userId="98e56d5d-2198-4d56-ab80-5be5bb3db06f" providerId="ADAL" clId="{42120D93-1F09-45B3-9F10-CFEF977C65FB}" dt="2023-12-14T20:59:28.699" v="3771" actId="1076"/>
          <ac:spMkLst>
            <pc:docMk/>
            <pc:sldMk cId="1434589085" sldId="271"/>
            <ac:spMk id="12" creationId="{5CA1EF5A-8375-4F8B-87B9-1882E36EF2E5}"/>
          </ac:spMkLst>
        </pc:spChg>
        <pc:spChg chg="add mod">
          <ac:chgData name="Andrew Bell" userId="98e56d5d-2198-4d56-ab80-5be5bb3db06f" providerId="ADAL" clId="{42120D93-1F09-45B3-9F10-CFEF977C65FB}" dt="2023-12-14T21:00:15.329" v="3781" actId="1035"/>
          <ac:spMkLst>
            <pc:docMk/>
            <pc:sldMk cId="1434589085" sldId="271"/>
            <ac:spMk id="13" creationId="{D23D5598-465F-401A-B279-C9555879213C}"/>
          </ac:spMkLst>
        </pc:spChg>
        <pc:spChg chg="add mod">
          <ac:chgData name="Andrew Bell" userId="98e56d5d-2198-4d56-ab80-5be5bb3db06f" providerId="ADAL" clId="{42120D93-1F09-45B3-9F10-CFEF977C65FB}" dt="2023-12-14T23:51:29.763" v="4840" actId="1076"/>
          <ac:spMkLst>
            <pc:docMk/>
            <pc:sldMk cId="1434589085" sldId="271"/>
            <ac:spMk id="14" creationId="{C19A188C-BAB0-415E-9763-DE461C94944B}"/>
          </ac:spMkLst>
        </pc:spChg>
        <pc:spChg chg="add mod">
          <ac:chgData name="Andrew Bell" userId="98e56d5d-2198-4d56-ab80-5be5bb3db06f" providerId="ADAL" clId="{42120D93-1F09-45B3-9F10-CFEF977C65FB}" dt="2023-12-14T23:52:05.253" v="4863" actId="692"/>
          <ac:spMkLst>
            <pc:docMk/>
            <pc:sldMk cId="1434589085" sldId="271"/>
            <ac:spMk id="15" creationId="{1D9E8516-D454-4A75-A4AE-521394A6734D}"/>
          </ac:spMkLst>
        </pc:spChg>
        <pc:picChg chg="add del">
          <ac:chgData name="Andrew Bell" userId="98e56d5d-2198-4d56-ab80-5be5bb3db06f" providerId="ADAL" clId="{42120D93-1F09-45B3-9F10-CFEF977C65FB}" dt="2023-12-14T20:46:36.213" v="3378" actId="478"/>
          <ac:picMkLst>
            <pc:docMk/>
            <pc:sldMk cId="1434589085" sldId="271"/>
            <ac:picMk id="2" creationId="{E3B7ECF3-5981-4502-83EB-B108221E1EF9}"/>
          </ac:picMkLst>
        </pc:picChg>
        <pc:picChg chg="add mod">
          <ac:chgData name="Andrew Bell" userId="98e56d5d-2198-4d56-ab80-5be5bb3db06f" providerId="ADAL" clId="{42120D93-1F09-45B3-9F10-CFEF977C65FB}" dt="2023-12-14T20:57:57.549" v="3751" actId="1076"/>
          <ac:picMkLst>
            <pc:docMk/>
            <pc:sldMk cId="1434589085" sldId="271"/>
            <ac:picMk id="5" creationId="{F683A365-B16A-40A9-9C43-DBE82C598295}"/>
          </ac:picMkLst>
        </pc:picChg>
        <pc:picChg chg="add mod">
          <ac:chgData name="Andrew Bell" userId="98e56d5d-2198-4d56-ab80-5be5bb3db06f" providerId="ADAL" clId="{42120D93-1F09-45B3-9F10-CFEF977C65FB}" dt="2023-12-14T20:59:10.973" v="3767" actId="1076"/>
          <ac:picMkLst>
            <pc:docMk/>
            <pc:sldMk cId="1434589085" sldId="271"/>
            <ac:picMk id="6" creationId="{87E03A30-17FB-430D-B086-AF2E1B17D5C1}"/>
          </ac:picMkLst>
        </pc:picChg>
      </pc:sldChg>
      <pc:sldChg chg="addSp modSp add">
        <pc:chgData name="Andrew Bell" userId="98e56d5d-2198-4d56-ab80-5be5bb3db06f" providerId="ADAL" clId="{42120D93-1F09-45B3-9F10-CFEF977C65FB}" dt="2023-12-14T23:57:11.107" v="5287" actId="20577"/>
        <pc:sldMkLst>
          <pc:docMk/>
          <pc:sldMk cId="228244445" sldId="272"/>
        </pc:sldMkLst>
        <pc:spChg chg="add mod">
          <ac:chgData name="Andrew Bell" userId="98e56d5d-2198-4d56-ab80-5be5bb3db06f" providerId="ADAL" clId="{42120D93-1F09-45B3-9F10-CFEF977C65FB}" dt="2023-12-14T23:57:11.107" v="5287" actId="20577"/>
          <ac:spMkLst>
            <pc:docMk/>
            <pc:sldMk cId="228244445" sldId="272"/>
            <ac:spMk id="3" creationId="{66037793-D14B-41A7-9348-E9FC3E9CBB6D}"/>
          </ac:spMkLst>
        </pc:spChg>
        <pc:picChg chg="add">
          <ac:chgData name="Andrew Bell" userId="98e56d5d-2198-4d56-ab80-5be5bb3db06f" providerId="ADAL" clId="{42120D93-1F09-45B3-9F10-CFEF977C65FB}" dt="2023-12-14T17:59:12.836" v="3377"/>
          <ac:picMkLst>
            <pc:docMk/>
            <pc:sldMk cId="228244445" sldId="272"/>
            <ac:picMk id="2" creationId="{8CFA8E58-2AC2-4657-BB49-849909F128BB}"/>
          </ac:picMkLst>
        </pc:picChg>
      </pc:sldChg>
      <pc:sldChg chg="addSp modSp add">
        <pc:chgData name="Andrew Bell" userId="98e56d5d-2198-4d56-ab80-5be5bb3db06f" providerId="ADAL" clId="{42120D93-1F09-45B3-9F10-CFEF977C65FB}" dt="2023-12-15T00:06:48.550" v="5677" actId="1038"/>
        <pc:sldMkLst>
          <pc:docMk/>
          <pc:sldMk cId="403591720" sldId="273"/>
        </pc:sldMkLst>
        <pc:spChg chg="add mod">
          <ac:chgData name="Andrew Bell" userId="98e56d5d-2198-4d56-ab80-5be5bb3db06f" providerId="ADAL" clId="{42120D93-1F09-45B3-9F10-CFEF977C65FB}" dt="2023-12-15T00:02:30.867" v="5551" actId="20577"/>
          <ac:spMkLst>
            <pc:docMk/>
            <pc:sldMk cId="403591720" sldId="273"/>
            <ac:spMk id="4" creationId="{F2975EA5-FDDF-47F8-AD59-AAC871BCFE54}"/>
          </ac:spMkLst>
        </pc:spChg>
        <pc:picChg chg="add mod">
          <ac:chgData name="Andrew Bell" userId="98e56d5d-2198-4d56-ab80-5be5bb3db06f" providerId="ADAL" clId="{42120D93-1F09-45B3-9F10-CFEF977C65FB}" dt="2023-12-15T00:06:48.550" v="5677" actId="1038"/>
          <ac:picMkLst>
            <pc:docMk/>
            <pc:sldMk cId="403591720" sldId="273"/>
            <ac:picMk id="3" creationId="{207C341C-8AC0-4C41-B019-2EA773AD0EF4}"/>
          </ac:picMkLst>
        </pc:picChg>
      </pc:sldChg>
      <pc:sldChg chg="addSp modSp add del">
        <pc:chgData name="Andrew Bell" userId="98e56d5d-2198-4d56-ab80-5be5bb3db06f" providerId="ADAL" clId="{42120D93-1F09-45B3-9F10-CFEF977C65FB}" dt="2023-12-14T21:01:10.013" v="3784" actId="2696"/>
        <pc:sldMkLst>
          <pc:docMk/>
          <pc:sldMk cId="1300041609" sldId="273"/>
        </pc:sldMkLst>
        <pc:picChg chg="add mod">
          <ac:chgData name="Andrew Bell" userId="98e56d5d-2198-4d56-ab80-5be5bb3db06f" providerId="ADAL" clId="{42120D93-1F09-45B3-9F10-CFEF977C65FB}" dt="2023-12-14T21:01:06.811" v="3783" actId="931"/>
          <ac:picMkLst>
            <pc:docMk/>
            <pc:sldMk cId="1300041609" sldId="273"/>
            <ac:picMk id="3" creationId="{46D608D5-7620-4B26-9428-95D0E0E05F09}"/>
          </ac:picMkLst>
        </pc:picChg>
      </pc:sldChg>
      <pc:sldChg chg="addSp modSp add">
        <pc:chgData name="Andrew Bell" userId="98e56d5d-2198-4d56-ab80-5be5bb3db06f" providerId="ADAL" clId="{42120D93-1F09-45B3-9F10-CFEF977C65FB}" dt="2023-12-15T00:04:12.843" v="5555" actId="313"/>
        <pc:sldMkLst>
          <pc:docMk/>
          <pc:sldMk cId="4227078307" sldId="274"/>
        </pc:sldMkLst>
        <pc:spChg chg="add mod">
          <ac:chgData name="Andrew Bell" userId="98e56d5d-2198-4d56-ab80-5be5bb3db06f" providerId="ADAL" clId="{42120D93-1F09-45B3-9F10-CFEF977C65FB}" dt="2023-12-15T00:04:12.843" v="5555" actId="313"/>
          <ac:spMkLst>
            <pc:docMk/>
            <pc:sldMk cId="4227078307" sldId="274"/>
            <ac:spMk id="5" creationId="{344A2FDB-02B2-4528-A62C-91F73518FA21}"/>
          </ac:spMkLst>
        </pc:spChg>
        <pc:picChg chg="add mod">
          <ac:chgData name="Andrew Bell" userId="98e56d5d-2198-4d56-ab80-5be5bb3db06f" providerId="ADAL" clId="{42120D93-1F09-45B3-9F10-CFEF977C65FB}" dt="2023-12-14T21:08:02.827" v="3832" actId="1076"/>
          <ac:picMkLst>
            <pc:docMk/>
            <pc:sldMk cId="4227078307" sldId="274"/>
            <ac:picMk id="2" creationId="{D0448307-2D25-42A8-85F3-88A38ECFBB2C}"/>
          </ac:picMkLst>
        </pc:picChg>
        <pc:picChg chg="add mod">
          <ac:chgData name="Andrew Bell" userId="98e56d5d-2198-4d56-ab80-5be5bb3db06f" providerId="ADAL" clId="{42120D93-1F09-45B3-9F10-CFEF977C65FB}" dt="2023-12-14T21:07:56.597" v="3831" actId="1076"/>
          <ac:picMkLst>
            <pc:docMk/>
            <pc:sldMk cId="4227078307" sldId="274"/>
            <ac:picMk id="4" creationId="{FBD318CE-F949-4815-8170-737EE9F3BDD4}"/>
          </ac:picMkLst>
        </pc:picChg>
      </pc:sldChg>
      <pc:sldChg chg="addSp delSp modSp add">
        <pc:chgData name="Andrew Bell" userId="98e56d5d-2198-4d56-ab80-5be5bb3db06f" providerId="ADAL" clId="{42120D93-1F09-45B3-9F10-CFEF977C65FB}" dt="2023-12-15T00:06:16.717" v="5673" actId="692"/>
        <pc:sldMkLst>
          <pc:docMk/>
          <pc:sldMk cId="1950617665" sldId="275"/>
        </pc:sldMkLst>
        <pc:spChg chg="add mod">
          <ac:chgData name="Andrew Bell" userId="98e56d5d-2198-4d56-ab80-5be5bb3db06f" providerId="ADAL" clId="{42120D93-1F09-45B3-9F10-CFEF977C65FB}" dt="2023-12-15T00:06:02.373" v="5672" actId="20577"/>
          <ac:spMkLst>
            <pc:docMk/>
            <pc:sldMk cId="1950617665" sldId="275"/>
            <ac:spMk id="8" creationId="{D6CFBBF2-A18B-487B-8240-364F89D75056}"/>
          </ac:spMkLst>
        </pc:spChg>
        <pc:picChg chg="add mod ord">
          <ac:chgData name="Andrew Bell" userId="98e56d5d-2198-4d56-ab80-5be5bb3db06f" providerId="ADAL" clId="{42120D93-1F09-45B3-9F10-CFEF977C65FB}" dt="2023-12-15T00:06:16.717" v="5673" actId="692"/>
          <ac:picMkLst>
            <pc:docMk/>
            <pc:sldMk cId="1950617665" sldId="275"/>
            <ac:picMk id="3" creationId="{C6DB3FF0-EF0C-4E37-9C42-AD376475374B}"/>
          </ac:picMkLst>
        </pc:picChg>
        <pc:picChg chg="add del mod">
          <ac:chgData name="Andrew Bell" userId="98e56d5d-2198-4d56-ab80-5be5bb3db06f" providerId="ADAL" clId="{42120D93-1F09-45B3-9F10-CFEF977C65FB}" dt="2023-12-14T22:24:08.876" v="4036" actId="478"/>
          <ac:picMkLst>
            <pc:docMk/>
            <pc:sldMk cId="1950617665" sldId="275"/>
            <ac:picMk id="5" creationId="{19232B8A-00F2-488C-B785-CD2A2527907D}"/>
          </ac:picMkLst>
        </pc:picChg>
        <pc:picChg chg="add mod">
          <ac:chgData name="Andrew Bell" userId="98e56d5d-2198-4d56-ab80-5be5bb3db06f" providerId="ADAL" clId="{42120D93-1F09-45B3-9F10-CFEF977C65FB}" dt="2023-12-14T22:24:26.642" v="4038" actId="1076"/>
          <ac:picMkLst>
            <pc:docMk/>
            <pc:sldMk cId="1950617665" sldId="275"/>
            <ac:picMk id="7" creationId="{1AA2DD08-2E55-4242-8393-A0346FAA6769}"/>
          </ac:picMkLst>
        </pc:picChg>
      </pc:sldChg>
      <pc:sldChg chg="addSp modSp add ord">
        <pc:chgData name="Andrew Bell" userId="98e56d5d-2198-4d56-ab80-5be5bb3db06f" providerId="ADAL" clId="{42120D93-1F09-45B3-9F10-CFEF977C65FB}" dt="2023-12-14T23:43:04.638" v="4436" actId="1076"/>
        <pc:sldMkLst>
          <pc:docMk/>
          <pc:sldMk cId="1815541443" sldId="276"/>
        </pc:sldMkLst>
        <pc:spChg chg="add mod">
          <ac:chgData name="Andrew Bell" userId="98e56d5d-2198-4d56-ab80-5be5bb3db06f" providerId="ADAL" clId="{42120D93-1F09-45B3-9F10-CFEF977C65FB}" dt="2023-12-14T22:56:48.282" v="4417" actId="20577"/>
          <ac:spMkLst>
            <pc:docMk/>
            <pc:sldMk cId="1815541443" sldId="276"/>
            <ac:spMk id="4" creationId="{B7AD30E6-CABB-4B41-A5D9-774DABCB56DB}"/>
          </ac:spMkLst>
        </pc:spChg>
        <pc:spChg chg="add mod">
          <ac:chgData name="Andrew Bell" userId="98e56d5d-2198-4d56-ab80-5be5bb3db06f" providerId="ADAL" clId="{42120D93-1F09-45B3-9F10-CFEF977C65FB}" dt="2023-12-14T23:43:04.638" v="4436" actId="1076"/>
          <ac:spMkLst>
            <pc:docMk/>
            <pc:sldMk cId="1815541443" sldId="276"/>
            <ac:spMk id="6" creationId="{42854FB3-F07D-4B75-956F-3B28AE960097}"/>
          </ac:spMkLst>
        </pc:spChg>
        <pc:picChg chg="add mod">
          <ac:chgData name="Andrew Bell" userId="98e56d5d-2198-4d56-ab80-5be5bb3db06f" providerId="ADAL" clId="{42120D93-1F09-45B3-9F10-CFEF977C65FB}" dt="2023-12-14T22:31:15.469" v="4227" actId="1076"/>
          <ac:picMkLst>
            <pc:docMk/>
            <pc:sldMk cId="1815541443" sldId="276"/>
            <ac:picMk id="3" creationId="{70C0D02E-7010-454C-9B57-19B0040AA3AB}"/>
          </ac:picMkLst>
        </pc:picChg>
        <pc:picChg chg="add mod">
          <ac:chgData name="Andrew Bell" userId="98e56d5d-2198-4d56-ab80-5be5bb3db06f" providerId="ADAL" clId="{42120D93-1F09-45B3-9F10-CFEF977C65FB}" dt="2023-12-14T23:42:23.356" v="4419" actId="1076"/>
          <ac:picMkLst>
            <pc:docMk/>
            <pc:sldMk cId="1815541443" sldId="276"/>
            <ac:picMk id="5" creationId="{C5F776BC-69D3-4A1C-BB21-6BCFE7A8B3FA}"/>
          </ac:picMkLst>
        </pc:picChg>
      </pc:sldChg>
      <pc:sldChg chg="addSp add">
        <pc:chgData name="Andrew Bell" userId="98e56d5d-2198-4d56-ab80-5be5bb3db06f" providerId="ADAL" clId="{42120D93-1F09-45B3-9F10-CFEF977C65FB}" dt="2023-12-15T00:31:30.400" v="5679"/>
        <pc:sldMkLst>
          <pc:docMk/>
          <pc:sldMk cId="1451329778" sldId="277"/>
        </pc:sldMkLst>
        <pc:picChg chg="add">
          <ac:chgData name="Andrew Bell" userId="98e56d5d-2198-4d56-ab80-5be5bb3db06f" providerId="ADAL" clId="{42120D93-1F09-45B3-9F10-CFEF977C65FB}" dt="2023-12-15T00:31:30.400" v="5679"/>
          <ac:picMkLst>
            <pc:docMk/>
            <pc:sldMk cId="1451329778" sldId="277"/>
            <ac:picMk id="2" creationId="{7AB6609B-49B7-484D-80CD-5E28D0A00C3D}"/>
          </ac:picMkLst>
        </pc:picChg>
      </pc:sldChg>
      <pc:sldChg chg="addSp modSp add">
        <pc:chgData name="Andrew Bell" userId="98e56d5d-2198-4d56-ab80-5be5bb3db06f" providerId="ADAL" clId="{42120D93-1F09-45B3-9F10-CFEF977C65FB}" dt="2023-12-15T01:00:15.497" v="5754" actId="1076"/>
        <pc:sldMkLst>
          <pc:docMk/>
          <pc:sldMk cId="625732594" sldId="278"/>
        </pc:sldMkLst>
        <pc:spChg chg="add mod">
          <ac:chgData name="Andrew Bell" userId="98e56d5d-2198-4d56-ab80-5be5bb3db06f" providerId="ADAL" clId="{42120D93-1F09-45B3-9F10-CFEF977C65FB}" dt="2023-12-15T01:00:15.497" v="5754" actId="1076"/>
          <ac:spMkLst>
            <pc:docMk/>
            <pc:sldMk cId="625732594" sldId="278"/>
            <ac:spMk id="4" creationId="{745FD21F-5109-44E9-B219-EE5A6564B501}"/>
          </ac:spMkLst>
        </pc:spChg>
        <pc:picChg chg="add mod">
          <ac:chgData name="Andrew Bell" userId="98e56d5d-2198-4d56-ab80-5be5bb3db06f" providerId="ADAL" clId="{42120D93-1F09-45B3-9F10-CFEF977C65FB}" dt="2023-12-15T00:58:21.111" v="5681" actId="931"/>
          <ac:picMkLst>
            <pc:docMk/>
            <pc:sldMk cId="625732594" sldId="278"/>
            <ac:picMk id="3" creationId="{A6FCCD2C-7960-48BC-96A5-EDDEC3F8CB6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3477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919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18917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828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6576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63628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6802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198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47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895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327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048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4427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2527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080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253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12/13/2023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88984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hyperlink" Target="https://www.youtube.com/watch?v=g6SJjFc4P" TargetMode="External"/><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textures.com/" TargetMode="External"/><Relationship Id="rId2" Type="http://schemas.openxmlformats.org/officeDocument/2006/relationships/hyperlink" Target="https://polyhaven.com/textures"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A506-7624-4284-82D7-028614DF9BC5}"/>
              </a:ext>
            </a:extLst>
          </p:cNvPr>
          <p:cNvSpPr>
            <a:spLocks noGrp="1"/>
          </p:cNvSpPr>
          <p:nvPr>
            <p:ph type="ctrTitle"/>
          </p:nvPr>
        </p:nvSpPr>
        <p:spPr/>
        <p:txBody>
          <a:bodyPr>
            <a:normAutofit fontScale="90000"/>
          </a:bodyPr>
          <a:lstStyle/>
          <a:p>
            <a:r>
              <a:rPr lang="en-US" sz="3600" dirty="0"/>
              <a:t>Building a Small House using </a:t>
            </a:r>
            <a:br>
              <a:rPr lang="en-US" sz="3600" dirty="0"/>
            </a:br>
            <a:r>
              <a:rPr lang="en-US" sz="3600" dirty="0"/>
              <a:t>Solidworks and Blender for </a:t>
            </a:r>
            <a:br>
              <a:rPr lang="en-US" sz="3600" dirty="0"/>
            </a:br>
            <a:r>
              <a:rPr lang="en-US" sz="3600" dirty="0"/>
              <a:t>Second Life</a:t>
            </a:r>
          </a:p>
        </p:txBody>
      </p:sp>
      <p:sp>
        <p:nvSpPr>
          <p:cNvPr id="3" name="Subtitle 2">
            <a:extLst>
              <a:ext uri="{FF2B5EF4-FFF2-40B4-BE49-F238E27FC236}">
                <a16:creationId xmlns:a16="http://schemas.microsoft.com/office/drawing/2014/main" id="{E12E3AC1-1E28-4C0D-B2CA-BB4C36ED01DA}"/>
              </a:ext>
            </a:extLst>
          </p:cNvPr>
          <p:cNvSpPr>
            <a:spLocks noGrp="1"/>
          </p:cNvSpPr>
          <p:nvPr>
            <p:ph type="subTitle" idx="1"/>
          </p:nvPr>
        </p:nvSpPr>
        <p:spPr/>
        <p:txBody>
          <a:bodyPr/>
          <a:lstStyle/>
          <a:p>
            <a:r>
              <a:rPr lang="en-US" dirty="0" err="1"/>
              <a:t>AGBell</a:t>
            </a:r>
            <a:endParaRPr lang="en-US" dirty="0"/>
          </a:p>
        </p:txBody>
      </p:sp>
    </p:spTree>
    <p:extLst>
      <p:ext uri="{BB962C8B-B14F-4D97-AF65-F5344CB8AC3E}">
        <p14:creationId xmlns:p14="http://schemas.microsoft.com/office/powerpoint/2010/main" val="2834330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7E29FA-51B0-4818-BBFA-BE807ED6BE5B}"/>
              </a:ext>
            </a:extLst>
          </p:cNvPr>
          <p:cNvPicPr>
            <a:picLocks noChangeAspect="1"/>
          </p:cNvPicPr>
          <p:nvPr/>
        </p:nvPicPr>
        <p:blipFill>
          <a:blip r:embed="rId2"/>
          <a:stretch>
            <a:fillRect/>
          </a:stretch>
        </p:blipFill>
        <p:spPr>
          <a:xfrm>
            <a:off x="3048000" y="0"/>
            <a:ext cx="9144000" cy="6858000"/>
          </a:xfrm>
          <a:prstGeom prst="rect">
            <a:avLst/>
          </a:prstGeom>
        </p:spPr>
      </p:pic>
      <p:sp>
        <p:nvSpPr>
          <p:cNvPr id="3" name="TextBox 2">
            <a:extLst>
              <a:ext uri="{FF2B5EF4-FFF2-40B4-BE49-F238E27FC236}">
                <a16:creationId xmlns:a16="http://schemas.microsoft.com/office/drawing/2014/main" id="{6F47EE60-22C1-433E-A84F-B2B03F91E3A5}"/>
              </a:ext>
            </a:extLst>
          </p:cNvPr>
          <p:cNvSpPr txBox="1"/>
          <p:nvPr/>
        </p:nvSpPr>
        <p:spPr>
          <a:xfrm>
            <a:off x="277402" y="400693"/>
            <a:ext cx="2239766" cy="3970318"/>
          </a:xfrm>
          <a:prstGeom prst="rect">
            <a:avLst/>
          </a:prstGeom>
          <a:noFill/>
        </p:spPr>
        <p:txBody>
          <a:bodyPr wrap="square" rtlCol="0">
            <a:spAutoFit/>
          </a:bodyPr>
          <a:lstStyle/>
          <a:p>
            <a:r>
              <a:rPr lang="en-US" dirty="0"/>
              <a:t>This is not exactly the final version but all the islands have been scaled and rotated. If you don’t rotate the islands to the same orientation and you have a texture that is patterned it might not look right if you apply the pattern to adjacent walls.     </a:t>
            </a:r>
          </a:p>
        </p:txBody>
      </p:sp>
      <p:pic>
        <p:nvPicPr>
          <p:cNvPr id="7" name="Picture 6">
            <a:extLst>
              <a:ext uri="{FF2B5EF4-FFF2-40B4-BE49-F238E27FC236}">
                <a16:creationId xmlns:a16="http://schemas.microsoft.com/office/drawing/2014/main" id="{0575E58F-CDB7-4046-A216-08EE40E84B4B}"/>
              </a:ext>
            </a:extLst>
          </p:cNvPr>
          <p:cNvPicPr>
            <a:picLocks noChangeAspect="1"/>
          </p:cNvPicPr>
          <p:nvPr/>
        </p:nvPicPr>
        <p:blipFill>
          <a:blip r:embed="rId3"/>
          <a:stretch>
            <a:fillRect/>
          </a:stretch>
        </p:blipFill>
        <p:spPr>
          <a:xfrm>
            <a:off x="277402" y="4803073"/>
            <a:ext cx="2633749" cy="1654234"/>
          </a:xfrm>
          <a:prstGeom prst="rect">
            <a:avLst/>
          </a:prstGeom>
        </p:spPr>
      </p:pic>
      <p:sp>
        <p:nvSpPr>
          <p:cNvPr id="8" name="TextBox 7">
            <a:extLst>
              <a:ext uri="{FF2B5EF4-FFF2-40B4-BE49-F238E27FC236}">
                <a16:creationId xmlns:a16="http://schemas.microsoft.com/office/drawing/2014/main" id="{A72F7BDE-1877-4BBB-8AE8-85FB7B97B073}"/>
              </a:ext>
            </a:extLst>
          </p:cNvPr>
          <p:cNvSpPr txBox="1"/>
          <p:nvPr/>
        </p:nvSpPr>
        <p:spPr>
          <a:xfrm>
            <a:off x="466371" y="4410034"/>
            <a:ext cx="2255810" cy="369332"/>
          </a:xfrm>
          <a:prstGeom prst="rect">
            <a:avLst/>
          </a:prstGeom>
          <a:noFill/>
        </p:spPr>
        <p:txBody>
          <a:bodyPr wrap="none" rtlCol="0">
            <a:spAutoFit/>
          </a:bodyPr>
          <a:lstStyle/>
          <a:p>
            <a:r>
              <a:rPr lang="en-US" dirty="0"/>
              <a:t>Improved Alignment</a:t>
            </a:r>
          </a:p>
        </p:txBody>
      </p:sp>
    </p:spTree>
    <p:extLst>
      <p:ext uri="{BB962C8B-B14F-4D97-AF65-F5344CB8AC3E}">
        <p14:creationId xmlns:p14="http://schemas.microsoft.com/office/powerpoint/2010/main" val="133614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C762A8-6899-4C83-9184-46AA9E1B2650}"/>
              </a:ext>
            </a:extLst>
          </p:cNvPr>
          <p:cNvSpPr txBox="1"/>
          <p:nvPr/>
        </p:nvSpPr>
        <p:spPr>
          <a:xfrm>
            <a:off x="457200" y="457200"/>
            <a:ext cx="8858250" cy="369332"/>
          </a:xfrm>
          <a:prstGeom prst="rect">
            <a:avLst/>
          </a:prstGeom>
          <a:solidFill>
            <a:schemeClr val="bg1"/>
          </a:solidFill>
        </p:spPr>
        <p:txBody>
          <a:bodyPr wrap="square" rtlCol="0">
            <a:spAutoFit/>
          </a:bodyPr>
          <a:lstStyle/>
          <a:p>
            <a:r>
              <a:rPr lang="en-US" dirty="0">
                <a:solidFill>
                  <a:schemeClr val="tx2"/>
                </a:solidFill>
              </a:rPr>
              <a:t>Step one is to change the materials from a color to an image texture and do this for </a:t>
            </a:r>
          </a:p>
        </p:txBody>
      </p:sp>
      <p:pic>
        <p:nvPicPr>
          <p:cNvPr id="3" name="Picture 2">
            <a:extLst>
              <a:ext uri="{FF2B5EF4-FFF2-40B4-BE49-F238E27FC236}">
                <a16:creationId xmlns:a16="http://schemas.microsoft.com/office/drawing/2014/main" id="{3E6B7091-A37A-4BE3-A4E4-2B16DF1B18B9}"/>
              </a:ext>
            </a:extLst>
          </p:cNvPr>
          <p:cNvPicPr>
            <a:picLocks noChangeAspect="1"/>
          </p:cNvPicPr>
          <p:nvPr/>
        </p:nvPicPr>
        <p:blipFill>
          <a:blip r:embed="rId2"/>
          <a:stretch>
            <a:fillRect/>
          </a:stretch>
        </p:blipFill>
        <p:spPr>
          <a:xfrm>
            <a:off x="4432041" y="1041614"/>
            <a:ext cx="7436909" cy="5577682"/>
          </a:xfrm>
          <a:prstGeom prst="rect">
            <a:avLst/>
          </a:prstGeom>
        </p:spPr>
      </p:pic>
      <p:sp>
        <p:nvSpPr>
          <p:cNvPr id="4" name="Oval 3">
            <a:extLst>
              <a:ext uri="{FF2B5EF4-FFF2-40B4-BE49-F238E27FC236}">
                <a16:creationId xmlns:a16="http://schemas.microsoft.com/office/drawing/2014/main" id="{C48FAF5D-175B-4155-9914-B63FAA3B6E29}"/>
              </a:ext>
            </a:extLst>
          </p:cNvPr>
          <p:cNvSpPr/>
          <p:nvPr/>
        </p:nvSpPr>
        <p:spPr>
          <a:xfrm>
            <a:off x="11178077" y="4794963"/>
            <a:ext cx="128016" cy="13062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110235-A006-4F59-9723-6B69878F5075}"/>
              </a:ext>
            </a:extLst>
          </p:cNvPr>
          <p:cNvSpPr/>
          <p:nvPr/>
        </p:nvSpPr>
        <p:spPr>
          <a:xfrm>
            <a:off x="8367713" y="3771900"/>
            <a:ext cx="947737" cy="119063"/>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Curved 6">
            <a:extLst>
              <a:ext uri="{FF2B5EF4-FFF2-40B4-BE49-F238E27FC236}">
                <a16:creationId xmlns:a16="http://schemas.microsoft.com/office/drawing/2014/main" id="{5ED12050-A1F3-41A2-A456-0BC251672E32}"/>
              </a:ext>
            </a:extLst>
          </p:cNvPr>
          <p:cNvCxnSpPr>
            <a:cxnSpLocks/>
            <a:stCxn id="4" idx="0"/>
          </p:cNvCxnSpPr>
          <p:nvPr/>
        </p:nvCxnSpPr>
        <p:spPr>
          <a:xfrm rot="16200000" flipV="1">
            <a:off x="9796514" y="3349391"/>
            <a:ext cx="964508" cy="1926635"/>
          </a:xfrm>
          <a:prstGeom prst="curvedConnector2">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D1E67F6-01E0-4E96-911D-1FF5CBEA44D4}"/>
              </a:ext>
            </a:extLst>
          </p:cNvPr>
          <p:cNvPicPr>
            <a:picLocks noChangeAspect="1"/>
          </p:cNvPicPr>
          <p:nvPr/>
        </p:nvPicPr>
        <p:blipFill>
          <a:blip r:embed="rId3"/>
          <a:stretch>
            <a:fillRect/>
          </a:stretch>
        </p:blipFill>
        <p:spPr>
          <a:xfrm>
            <a:off x="565733" y="2111563"/>
            <a:ext cx="3239444" cy="2380892"/>
          </a:xfrm>
          <a:prstGeom prst="rect">
            <a:avLst/>
          </a:prstGeom>
        </p:spPr>
      </p:pic>
      <p:pic>
        <p:nvPicPr>
          <p:cNvPr id="13" name="Picture 12">
            <a:extLst>
              <a:ext uri="{FF2B5EF4-FFF2-40B4-BE49-F238E27FC236}">
                <a16:creationId xmlns:a16="http://schemas.microsoft.com/office/drawing/2014/main" id="{C1CDA22D-1A7E-4EFA-BDD3-1E2C4B15D96E}"/>
              </a:ext>
            </a:extLst>
          </p:cNvPr>
          <p:cNvPicPr>
            <a:picLocks noChangeAspect="1"/>
          </p:cNvPicPr>
          <p:nvPr/>
        </p:nvPicPr>
        <p:blipFill>
          <a:blip r:embed="rId4"/>
          <a:stretch>
            <a:fillRect/>
          </a:stretch>
        </p:blipFill>
        <p:spPr>
          <a:xfrm>
            <a:off x="457200" y="4800600"/>
            <a:ext cx="1170432" cy="1053846"/>
          </a:xfrm>
          <a:prstGeom prst="rect">
            <a:avLst/>
          </a:prstGeom>
        </p:spPr>
      </p:pic>
      <p:pic>
        <p:nvPicPr>
          <p:cNvPr id="15" name="Picture 14">
            <a:extLst>
              <a:ext uri="{FF2B5EF4-FFF2-40B4-BE49-F238E27FC236}">
                <a16:creationId xmlns:a16="http://schemas.microsoft.com/office/drawing/2014/main" id="{B5479250-3A3F-473F-827F-C40011D96790}"/>
              </a:ext>
            </a:extLst>
          </p:cNvPr>
          <p:cNvPicPr>
            <a:picLocks noChangeAspect="1"/>
          </p:cNvPicPr>
          <p:nvPr/>
        </p:nvPicPr>
        <p:blipFill>
          <a:blip r:embed="rId5"/>
          <a:stretch>
            <a:fillRect/>
          </a:stretch>
        </p:blipFill>
        <p:spPr>
          <a:xfrm>
            <a:off x="1762279" y="4801134"/>
            <a:ext cx="1161667" cy="1050492"/>
          </a:xfrm>
          <a:prstGeom prst="rect">
            <a:avLst/>
          </a:prstGeom>
        </p:spPr>
      </p:pic>
      <p:pic>
        <p:nvPicPr>
          <p:cNvPr id="17" name="Picture 16">
            <a:extLst>
              <a:ext uri="{FF2B5EF4-FFF2-40B4-BE49-F238E27FC236}">
                <a16:creationId xmlns:a16="http://schemas.microsoft.com/office/drawing/2014/main" id="{1AD8A0EA-D661-4B3A-AC35-77578459F224}"/>
              </a:ext>
            </a:extLst>
          </p:cNvPr>
          <p:cNvPicPr>
            <a:picLocks noChangeAspect="1"/>
          </p:cNvPicPr>
          <p:nvPr/>
        </p:nvPicPr>
        <p:blipFill>
          <a:blip r:embed="rId6"/>
          <a:stretch>
            <a:fillRect/>
          </a:stretch>
        </p:blipFill>
        <p:spPr>
          <a:xfrm>
            <a:off x="3058593" y="4800600"/>
            <a:ext cx="1051560" cy="1051560"/>
          </a:xfrm>
          <a:prstGeom prst="rect">
            <a:avLst/>
          </a:prstGeom>
        </p:spPr>
      </p:pic>
      <p:sp>
        <p:nvSpPr>
          <p:cNvPr id="18" name="TextBox 17">
            <a:extLst>
              <a:ext uri="{FF2B5EF4-FFF2-40B4-BE49-F238E27FC236}">
                <a16:creationId xmlns:a16="http://schemas.microsoft.com/office/drawing/2014/main" id="{0845948B-7B49-4BFD-B153-706D327AC62C}"/>
              </a:ext>
            </a:extLst>
          </p:cNvPr>
          <p:cNvSpPr txBox="1"/>
          <p:nvPr/>
        </p:nvSpPr>
        <p:spPr>
          <a:xfrm>
            <a:off x="457200" y="735642"/>
            <a:ext cx="3850395" cy="1200329"/>
          </a:xfrm>
          <a:prstGeom prst="rect">
            <a:avLst/>
          </a:prstGeom>
          <a:solidFill>
            <a:schemeClr val="bg1"/>
          </a:solidFill>
        </p:spPr>
        <p:txBody>
          <a:bodyPr wrap="square" rtlCol="0">
            <a:spAutoFit/>
          </a:bodyPr>
          <a:lstStyle/>
          <a:p>
            <a:r>
              <a:rPr lang="en-US" dirty="0">
                <a:solidFill>
                  <a:schemeClr val="tx2"/>
                </a:solidFill>
              </a:rPr>
              <a:t>all the materials except the Base. To find textures (images) you will need to do a little digging on the web.  </a:t>
            </a:r>
          </a:p>
        </p:txBody>
      </p:sp>
    </p:spTree>
    <p:extLst>
      <p:ext uri="{BB962C8B-B14F-4D97-AF65-F5344CB8AC3E}">
        <p14:creationId xmlns:p14="http://schemas.microsoft.com/office/powerpoint/2010/main" val="266567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0D02E-7010-454C-9B57-19B0040AA3AB}"/>
              </a:ext>
            </a:extLst>
          </p:cNvPr>
          <p:cNvPicPr>
            <a:picLocks noChangeAspect="1"/>
          </p:cNvPicPr>
          <p:nvPr/>
        </p:nvPicPr>
        <p:blipFill>
          <a:blip r:embed="rId2"/>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7AD30E6-CABB-4B41-A5D9-774DABCB56DB}"/>
              </a:ext>
            </a:extLst>
          </p:cNvPr>
          <p:cNvSpPr txBox="1"/>
          <p:nvPr/>
        </p:nvSpPr>
        <p:spPr>
          <a:xfrm>
            <a:off x="277402" y="400693"/>
            <a:ext cx="2615088" cy="2585323"/>
          </a:xfrm>
          <a:prstGeom prst="rect">
            <a:avLst/>
          </a:prstGeom>
          <a:noFill/>
        </p:spPr>
        <p:txBody>
          <a:bodyPr wrap="square" rtlCol="0">
            <a:spAutoFit/>
          </a:bodyPr>
          <a:lstStyle/>
          <a:p>
            <a:r>
              <a:rPr lang="en-US" dirty="0"/>
              <a:t>Because the </a:t>
            </a:r>
            <a:r>
              <a:rPr lang="en-US" dirty="0" err="1"/>
              <a:t>UVMap</a:t>
            </a:r>
            <a:r>
              <a:rPr lang="en-US" dirty="0"/>
              <a:t> was not aligned and rotated properly the outside wall and the floor have problems. Also, the inside wall could be improved if the </a:t>
            </a:r>
            <a:r>
              <a:rPr lang="en-US" dirty="0" err="1"/>
              <a:t>UVMap</a:t>
            </a:r>
            <a:r>
              <a:rPr lang="en-US" dirty="0"/>
              <a:t> was aligned better. </a:t>
            </a:r>
          </a:p>
        </p:txBody>
      </p:sp>
      <p:pic>
        <p:nvPicPr>
          <p:cNvPr id="5" name="Picture 4">
            <a:extLst>
              <a:ext uri="{FF2B5EF4-FFF2-40B4-BE49-F238E27FC236}">
                <a16:creationId xmlns:a16="http://schemas.microsoft.com/office/drawing/2014/main" id="{C5F776BC-69D3-4A1C-BB21-6BCFE7A8B3FA}"/>
              </a:ext>
            </a:extLst>
          </p:cNvPr>
          <p:cNvPicPr>
            <a:picLocks noChangeAspect="1"/>
          </p:cNvPicPr>
          <p:nvPr/>
        </p:nvPicPr>
        <p:blipFill>
          <a:blip r:embed="rId3"/>
          <a:stretch>
            <a:fillRect/>
          </a:stretch>
        </p:blipFill>
        <p:spPr>
          <a:xfrm>
            <a:off x="258741" y="3429000"/>
            <a:ext cx="2633749" cy="1654234"/>
          </a:xfrm>
          <a:prstGeom prst="rect">
            <a:avLst/>
          </a:prstGeom>
        </p:spPr>
      </p:pic>
      <p:sp>
        <p:nvSpPr>
          <p:cNvPr id="6" name="TextBox 5">
            <a:extLst>
              <a:ext uri="{FF2B5EF4-FFF2-40B4-BE49-F238E27FC236}">
                <a16:creationId xmlns:a16="http://schemas.microsoft.com/office/drawing/2014/main" id="{42854FB3-F07D-4B75-956F-3B28AE960097}"/>
              </a:ext>
            </a:extLst>
          </p:cNvPr>
          <p:cNvSpPr txBox="1"/>
          <p:nvPr/>
        </p:nvSpPr>
        <p:spPr>
          <a:xfrm>
            <a:off x="616057" y="5242400"/>
            <a:ext cx="1919115" cy="369332"/>
          </a:xfrm>
          <a:prstGeom prst="rect">
            <a:avLst/>
          </a:prstGeom>
          <a:noFill/>
        </p:spPr>
        <p:txBody>
          <a:bodyPr wrap="none" rtlCol="0">
            <a:spAutoFit/>
          </a:bodyPr>
          <a:lstStyle/>
          <a:p>
            <a:r>
              <a:rPr lang="en-US" dirty="0"/>
              <a:t>Improved </a:t>
            </a:r>
            <a:r>
              <a:rPr lang="en-US" dirty="0" err="1"/>
              <a:t>UVMap</a:t>
            </a:r>
            <a:endParaRPr lang="en-US" dirty="0"/>
          </a:p>
        </p:txBody>
      </p:sp>
    </p:spTree>
    <p:extLst>
      <p:ext uri="{BB962C8B-B14F-4D97-AF65-F5344CB8AC3E}">
        <p14:creationId xmlns:p14="http://schemas.microsoft.com/office/powerpoint/2010/main" val="181554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04EE5-1CBA-43B0-909C-801DBAE2EE4A}"/>
              </a:ext>
            </a:extLst>
          </p:cNvPr>
          <p:cNvSpPr txBox="1"/>
          <p:nvPr/>
        </p:nvSpPr>
        <p:spPr>
          <a:xfrm>
            <a:off x="457200" y="457200"/>
            <a:ext cx="8858250" cy="1477328"/>
          </a:xfrm>
          <a:prstGeom prst="rect">
            <a:avLst/>
          </a:prstGeom>
          <a:solidFill>
            <a:schemeClr val="bg1"/>
          </a:solidFill>
        </p:spPr>
        <p:txBody>
          <a:bodyPr wrap="square" rtlCol="0">
            <a:spAutoFit/>
          </a:bodyPr>
          <a:lstStyle/>
          <a:p>
            <a:r>
              <a:rPr lang="en-US" dirty="0">
                <a:solidFill>
                  <a:schemeClr val="tx2"/>
                </a:solidFill>
              </a:rPr>
              <a:t>After you get the </a:t>
            </a:r>
            <a:r>
              <a:rPr lang="en-US" dirty="0" err="1">
                <a:solidFill>
                  <a:schemeClr val="tx2"/>
                </a:solidFill>
              </a:rPr>
              <a:t>UVMap</a:t>
            </a:r>
            <a:r>
              <a:rPr lang="en-US" dirty="0">
                <a:solidFill>
                  <a:schemeClr val="tx2"/>
                </a:solidFill>
              </a:rPr>
              <a:t> updated and all the image textures assigned you can switch to the Shading Editor to scale, rotate, and align the images on the faces of the house. To do this you will need to add two more nodes: a </a:t>
            </a:r>
          </a:p>
          <a:p>
            <a:r>
              <a:rPr lang="en-US" dirty="0">
                <a:solidFill>
                  <a:schemeClr val="tx2"/>
                </a:solidFill>
              </a:rPr>
              <a:t>Vector Mapping Node (Add&gt;Vector&gt;Mapping) and a</a:t>
            </a:r>
          </a:p>
          <a:p>
            <a:r>
              <a:rPr lang="en-US" dirty="0">
                <a:solidFill>
                  <a:schemeClr val="tx2"/>
                </a:solidFill>
              </a:rPr>
              <a:t>Texture Coordinate Node (Add&gt;Input&gt;Texture Coordinate)</a:t>
            </a:r>
          </a:p>
        </p:txBody>
      </p:sp>
      <p:pic>
        <p:nvPicPr>
          <p:cNvPr id="6" name="Picture 5">
            <a:extLst>
              <a:ext uri="{FF2B5EF4-FFF2-40B4-BE49-F238E27FC236}">
                <a16:creationId xmlns:a16="http://schemas.microsoft.com/office/drawing/2014/main" id="{42272A81-4408-4F20-90CF-297006C52FBB}"/>
              </a:ext>
            </a:extLst>
          </p:cNvPr>
          <p:cNvPicPr>
            <a:picLocks noChangeAspect="1"/>
          </p:cNvPicPr>
          <p:nvPr/>
        </p:nvPicPr>
        <p:blipFill>
          <a:blip r:embed="rId2"/>
          <a:stretch>
            <a:fillRect/>
          </a:stretch>
        </p:blipFill>
        <p:spPr>
          <a:xfrm>
            <a:off x="686719" y="2023838"/>
            <a:ext cx="4796009" cy="3597007"/>
          </a:xfrm>
          <a:prstGeom prst="rect">
            <a:avLst/>
          </a:prstGeom>
        </p:spPr>
      </p:pic>
      <p:pic>
        <p:nvPicPr>
          <p:cNvPr id="7" name="Picture 6">
            <a:extLst>
              <a:ext uri="{FF2B5EF4-FFF2-40B4-BE49-F238E27FC236}">
                <a16:creationId xmlns:a16="http://schemas.microsoft.com/office/drawing/2014/main" id="{60E414ED-A46F-423F-9AD1-83057B399EE7}"/>
              </a:ext>
            </a:extLst>
          </p:cNvPr>
          <p:cNvPicPr>
            <a:picLocks noChangeAspect="1"/>
          </p:cNvPicPr>
          <p:nvPr/>
        </p:nvPicPr>
        <p:blipFill>
          <a:blip r:embed="rId3"/>
          <a:stretch>
            <a:fillRect/>
          </a:stretch>
        </p:blipFill>
        <p:spPr>
          <a:xfrm>
            <a:off x="5905040" y="2023838"/>
            <a:ext cx="4796009" cy="3597007"/>
          </a:xfrm>
          <a:prstGeom prst="rect">
            <a:avLst/>
          </a:prstGeom>
        </p:spPr>
      </p:pic>
    </p:spTree>
    <p:extLst>
      <p:ext uri="{BB962C8B-B14F-4D97-AF65-F5344CB8AC3E}">
        <p14:creationId xmlns:p14="http://schemas.microsoft.com/office/powerpoint/2010/main" val="559560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E355C0-9DF3-4E0C-80DE-36C75CF78329}"/>
              </a:ext>
            </a:extLst>
          </p:cNvPr>
          <p:cNvPicPr>
            <a:picLocks noChangeAspect="1"/>
          </p:cNvPicPr>
          <p:nvPr/>
        </p:nvPicPr>
        <p:blipFill>
          <a:blip r:embed="rId2"/>
          <a:stretch>
            <a:fillRect/>
          </a:stretch>
        </p:blipFill>
        <p:spPr>
          <a:xfrm>
            <a:off x="898539" y="2188706"/>
            <a:ext cx="9837012" cy="4277407"/>
          </a:xfrm>
          <a:prstGeom prst="rect">
            <a:avLst/>
          </a:prstGeom>
        </p:spPr>
      </p:pic>
      <p:sp>
        <p:nvSpPr>
          <p:cNvPr id="6" name="TextBox 5">
            <a:extLst>
              <a:ext uri="{FF2B5EF4-FFF2-40B4-BE49-F238E27FC236}">
                <a16:creationId xmlns:a16="http://schemas.microsoft.com/office/drawing/2014/main" id="{4A6722C2-E05A-4CA9-98C7-6FBDAAF7EA92}"/>
              </a:ext>
            </a:extLst>
          </p:cNvPr>
          <p:cNvSpPr txBox="1"/>
          <p:nvPr/>
        </p:nvSpPr>
        <p:spPr>
          <a:xfrm>
            <a:off x="457200" y="457200"/>
            <a:ext cx="8970264" cy="1477328"/>
          </a:xfrm>
          <a:prstGeom prst="rect">
            <a:avLst/>
          </a:prstGeom>
          <a:solidFill>
            <a:schemeClr val="bg1"/>
          </a:solidFill>
        </p:spPr>
        <p:txBody>
          <a:bodyPr wrap="square" rtlCol="0">
            <a:spAutoFit/>
          </a:bodyPr>
          <a:lstStyle/>
          <a:p>
            <a:r>
              <a:rPr lang="en-US" dirty="0">
                <a:solidFill>
                  <a:schemeClr val="tx2"/>
                </a:solidFill>
              </a:rPr>
              <a:t>Connect the UV output from the Texture Coordinate Node to the Vector input of the Mapping Node. Then connect the Vector output from the Mapping Node to the Vector input of the Image Texture Node.  You can then change the Location, Rotation, and Scale in the Mapping Node to align, rotate and scale your image texture. Once you are happy you can move onto the next texture image for the next surface.</a:t>
            </a:r>
          </a:p>
        </p:txBody>
      </p:sp>
      <p:sp>
        <p:nvSpPr>
          <p:cNvPr id="7" name="Rectangle 6">
            <a:extLst>
              <a:ext uri="{FF2B5EF4-FFF2-40B4-BE49-F238E27FC236}">
                <a16:creationId xmlns:a16="http://schemas.microsoft.com/office/drawing/2014/main" id="{FA23FD56-844E-44E6-AA1D-548D23C04661}"/>
              </a:ext>
            </a:extLst>
          </p:cNvPr>
          <p:cNvSpPr/>
          <p:nvPr/>
        </p:nvSpPr>
        <p:spPr>
          <a:xfrm>
            <a:off x="2929812" y="3666930"/>
            <a:ext cx="1138335" cy="662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3390C9-867E-4138-B50A-1C5AE5CCE48B}"/>
              </a:ext>
            </a:extLst>
          </p:cNvPr>
          <p:cNvSpPr/>
          <p:nvPr/>
        </p:nvSpPr>
        <p:spPr>
          <a:xfrm>
            <a:off x="2929812" y="4349180"/>
            <a:ext cx="1138335" cy="662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0BF7A6-3A29-4220-9460-B2227E84807B}"/>
              </a:ext>
            </a:extLst>
          </p:cNvPr>
          <p:cNvSpPr/>
          <p:nvPr/>
        </p:nvSpPr>
        <p:spPr>
          <a:xfrm>
            <a:off x="2929812" y="5031430"/>
            <a:ext cx="1138335" cy="662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B81BDD-66D0-40C8-9295-ABF8E5A21685}"/>
              </a:ext>
            </a:extLst>
          </p:cNvPr>
          <p:cNvSpPr txBox="1"/>
          <p:nvPr/>
        </p:nvSpPr>
        <p:spPr>
          <a:xfrm>
            <a:off x="9102521" y="3813500"/>
            <a:ext cx="2707561" cy="1200329"/>
          </a:xfrm>
          <a:prstGeom prst="rect">
            <a:avLst/>
          </a:prstGeom>
          <a:solidFill>
            <a:schemeClr val="bg1"/>
          </a:solidFill>
        </p:spPr>
        <p:txBody>
          <a:bodyPr wrap="square" rtlCol="0">
            <a:spAutoFit/>
          </a:bodyPr>
          <a:lstStyle/>
          <a:p>
            <a:r>
              <a:rPr lang="en-US" dirty="0">
                <a:solidFill>
                  <a:schemeClr val="tx2"/>
                </a:solidFill>
              </a:rPr>
              <a:t>Tiling is accomplished by increasing the Scaling for X, Y, and Z in the Mapping Node.</a:t>
            </a:r>
          </a:p>
        </p:txBody>
      </p:sp>
    </p:spTree>
    <p:extLst>
      <p:ext uri="{BB962C8B-B14F-4D97-AF65-F5344CB8AC3E}">
        <p14:creationId xmlns:p14="http://schemas.microsoft.com/office/powerpoint/2010/main" val="305314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F11BA-77AC-417A-A02E-CB3417C48D12}"/>
              </a:ext>
            </a:extLst>
          </p:cNvPr>
          <p:cNvPicPr>
            <a:picLocks noChangeAspect="1"/>
          </p:cNvPicPr>
          <p:nvPr/>
        </p:nvPicPr>
        <p:blipFill>
          <a:blip r:embed="rId2"/>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3A28890C-16ED-4BD4-BB59-671590C46378}"/>
              </a:ext>
            </a:extLst>
          </p:cNvPr>
          <p:cNvSpPr txBox="1"/>
          <p:nvPr/>
        </p:nvSpPr>
        <p:spPr>
          <a:xfrm>
            <a:off x="277402" y="400693"/>
            <a:ext cx="2615088" cy="3693319"/>
          </a:xfrm>
          <a:prstGeom prst="rect">
            <a:avLst/>
          </a:prstGeom>
          <a:noFill/>
        </p:spPr>
        <p:txBody>
          <a:bodyPr wrap="square" rtlCol="0">
            <a:spAutoFit/>
          </a:bodyPr>
          <a:lstStyle/>
          <a:p>
            <a:r>
              <a:rPr lang="en-US" dirty="0"/>
              <a:t>This slide shows a big jump forward in texturing all the surfaces using the Shading Editor. Two new nodes are added to the nodes in the bottom part of the screen for each surface. Each image was individually tailored for the best results. </a:t>
            </a:r>
          </a:p>
        </p:txBody>
      </p:sp>
    </p:spTree>
    <p:extLst>
      <p:ext uri="{BB962C8B-B14F-4D97-AF65-F5344CB8AC3E}">
        <p14:creationId xmlns:p14="http://schemas.microsoft.com/office/powerpoint/2010/main" val="362209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433CF4-0E74-45B0-B74F-80431838CB81}"/>
              </a:ext>
            </a:extLst>
          </p:cNvPr>
          <p:cNvSpPr txBox="1"/>
          <p:nvPr/>
        </p:nvSpPr>
        <p:spPr>
          <a:xfrm>
            <a:off x="277402" y="400693"/>
            <a:ext cx="2615088" cy="5632311"/>
          </a:xfrm>
          <a:prstGeom prst="rect">
            <a:avLst/>
          </a:prstGeom>
          <a:noFill/>
        </p:spPr>
        <p:txBody>
          <a:bodyPr wrap="square" rtlCol="0">
            <a:spAutoFit/>
          </a:bodyPr>
          <a:lstStyle/>
          <a:p>
            <a:r>
              <a:rPr lang="en-US" dirty="0"/>
              <a:t>Next, we need to combine all the texture images into a single image texture. In the Shader Editor add an Image Texture which is linked to a common 2K image. Then for each material select each Image Texture node and switch to the Render. Set samples to 1 and prepare to bake. Select Cycles and CPU</a:t>
            </a:r>
          </a:p>
          <a:p>
            <a:r>
              <a:rPr lang="en-US" dirty="0"/>
              <a:t>Select Bake Type&gt;Diffuse and uncheck Direct and Indirect.  In addition, the Margin Type should be changed to Extend. </a:t>
            </a:r>
          </a:p>
        </p:txBody>
      </p:sp>
      <p:pic>
        <p:nvPicPr>
          <p:cNvPr id="5" name="Picture 4">
            <a:extLst>
              <a:ext uri="{FF2B5EF4-FFF2-40B4-BE49-F238E27FC236}">
                <a16:creationId xmlns:a16="http://schemas.microsoft.com/office/drawing/2014/main" id="{F683A365-B16A-40A9-9C43-DBE82C598295}"/>
              </a:ext>
            </a:extLst>
          </p:cNvPr>
          <p:cNvPicPr>
            <a:picLocks noChangeAspect="1"/>
          </p:cNvPicPr>
          <p:nvPr/>
        </p:nvPicPr>
        <p:blipFill>
          <a:blip r:embed="rId2"/>
          <a:stretch>
            <a:fillRect/>
          </a:stretch>
        </p:blipFill>
        <p:spPr>
          <a:xfrm>
            <a:off x="3618991" y="90021"/>
            <a:ext cx="3191320" cy="6677957"/>
          </a:xfrm>
          <a:prstGeom prst="rect">
            <a:avLst/>
          </a:prstGeom>
        </p:spPr>
      </p:pic>
      <p:pic>
        <p:nvPicPr>
          <p:cNvPr id="6" name="Picture 5">
            <a:extLst>
              <a:ext uri="{FF2B5EF4-FFF2-40B4-BE49-F238E27FC236}">
                <a16:creationId xmlns:a16="http://schemas.microsoft.com/office/drawing/2014/main" id="{87E03A30-17FB-430D-B086-AF2E1B17D5C1}"/>
              </a:ext>
            </a:extLst>
          </p:cNvPr>
          <p:cNvPicPr>
            <a:picLocks noChangeAspect="1"/>
          </p:cNvPicPr>
          <p:nvPr/>
        </p:nvPicPr>
        <p:blipFill>
          <a:blip r:embed="rId3"/>
          <a:stretch>
            <a:fillRect/>
          </a:stretch>
        </p:blipFill>
        <p:spPr>
          <a:xfrm>
            <a:off x="6963646" y="90021"/>
            <a:ext cx="3134162" cy="4953691"/>
          </a:xfrm>
          <a:prstGeom prst="rect">
            <a:avLst/>
          </a:prstGeom>
        </p:spPr>
      </p:pic>
      <p:sp>
        <p:nvSpPr>
          <p:cNvPr id="7" name="Rectangle 6">
            <a:extLst>
              <a:ext uri="{FF2B5EF4-FFF2-40B4-BE49-F238E27FC236}">
                <a16:creationId xmlns:a16="http://schemas.microsoft.com/office/drawing/2014/main" id="{B78ABD94-445A-4FA9-BE40-BAE7C9032EBF}"/>
              </a:ext>
            </a:extLst>
          </p:cNvPr>
          <p:cNvSpPr/>
          <p:nvPr/>
        </p:nvSpPr>
        <p:spPr>
          <a:xfrm>
            <a:off x="4236098" y="1129004"/>
            <a:ext cx="2574213" cy="27058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E88977-6292-4831-B761-F87B12A40788}"/>
              </a:ext>
            </a:extLst>
          </p:cNvPr>
          <p:cNvSpPr/>
          <p:nvPr/>
        </p:nvSpPr>
        <p:spPr>
          <a:xfrm>
            <a:off x="4609322" y="1589315"/>
            <a:ext cx="2200989" cy="27058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C1ABEF-D529-41FA-B9A8-1B46A93CB29F}"/>
              </a:ext>
            </a:extLst>
          </p:cNvPr>
          <p:cNvSpPr/>
          <p:nvPr/>
        </p:nvSpPr>
        <p:spPr>
          <a:xfrm>
            <a:off x="4542504" y="2870893"/>
            <a:ext cx="2184868" cy="27058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E69CF0-B307-4857-B831-564FAF469ED6}"/>
              </a:ext>
            </a:extLst>
          </p:cNvPr>
          <p:cNvSpPr/>
          <p:nvPr/>
        </p:nvSpPr>
        <p:spPr>
          <a:xfrm>
            <a:off x="7811328" y="541350"/>
            <a:ext cx="2286479" cy="270588"/>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BEF6C5F-3E3E-495E-880D-6768E3AEBB7B}"/>
              </a:ext>
            </a:extLst>
          </p:cNvPr>
          <p:cNvSpPr/>
          <p:nvPr/>
        </p:nvSpPr>
        <p:spPr>
          <a:xfrm rot="10800000">
            <a:off x="9097347" y="1399592"/>
            <a:ext cx="587829" cy="18972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CA1EF5A-8375-4F8B-87B9-1882E36EF2E5}"/>
              </a:ext>
            </a:extLst>
          </p:cNvPr>
          <p:cNvSpPr/>
          <p:nvPr/>
        </p:nvSpPr>
        <p:spPr>
          <a:xfrm rot="10800000">
            <a:off x="9097346" y="1629747"/>
            <a:ext cx="587829" cy="18972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3D5598-465F-401A-B279-C9555879213C}"/>
              </a:ext>
            </a:extLst>
          </p:cNvPr>
          <p:cNvSpPr/>
          <p:nvPr/>
        </p:nvSpPr>
        <p:spPr>
          <a:xfrm>
            <a:off x="3600328" y="1119672"/>
            <a:ext cx="365760" cy="365760"/>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19A188C-BAB0-415E-9763-DE461C94944B}"/>
              </a:ext>
            </a:extLst>
          </p:cNvPr>
          <p:cNvSpPr/>
          <p:nvPr/>
        </p:nvSpPr>
        <p:spPr>
          <a:xfrm rot="10800000">
            <a:off x="9391260" y="3436530"/>
            <a:ext cx="587829" cy="18972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9E8516-D454-4A75-A4AE-521394A6734D}"/>
              </a:ext>
            </a:extLst>
          </p:cNvPr>
          <p:cNvSpPr txBox="1"/>
          <p:nvPr/>
        </p:nvSpPr>
        <p:spPr>
          <a:xfrm>
            <a:off x="9979089" y="3216848"/>
            <a:ext cx="1315668" cy="646331"/>
          </a:xfrm>
          <a:prstGeom prst="rect">
            <a:avLst/>
          </a:prstGeom>
          <a:solidFill>
            <a:schemeClr val="bg1"/>
          </a:solidFill>
          <a:ln>
            <a:solidFill>
              <a:schemeClr val="tx1"/>
            </a:solidFill>
          </a:ln>
        </p:spPr>
        <p:txBody>
          <a:bodyPr wrap="square" rtlCol="0">
            <a:spAutoFit/>
          </a:bodyPr>
          <a:lstStyle/>
          <a:p>
            <a:r>
              <a:rPr lang="en-US" dirty="0"/>
              <a:t>Option not shown</a:t>
            </a:r>
          </a:p>
        </p:txBody>
      </p:sp>
    </p:spTree>
    <p:extLst>
      <p:ext uri="{BB962C8B-B14F-4D97-AF65-F5344CB8AC3E}">
        <p14:creationId xmlns:p14="http://schemas.microsoft.com/office/powerpoint/2010/main" val="143458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D999C-F7E5-4695-9A4A-98947A1C8739}"/>
              </a:ext>
            </a:extLst>
          </p:cNvPr>
          <p:cNvPicPr>
            <a:picLocks noChangeAspect="1"/>
          </p:cNvPicPr>
          <p:nvPr/>
        </p:nvPicPr>
        <p:blipFill>
          <a:blip r:embed="rId2"/>
          <a:stretch>
            <a:fillRect/>
          </a:stretch>
        </p:blipFill>
        <p:spPr>
          <a:xfrm>
            <a:off x="3048000" y="0"/>
            <a:ext cx="9144000" cy="6858000"/>
          </a:xfrm>
          <a:prstGeom prst="rect">
            <a:avLst/>
          </a:prstGeom>
        </p:spPr>
      </p:pic>
      <p:sp>
        <p:nvSpPr>
          <p:cNvPr id="3" name="TextBox 2">
            <a:extLst>
              <a:ext uri="{FF2B5EF4-FFF2-40B4-BE49-F238E27FC236}">
                <a16:creationId xmlns:a16="http://schemas.microsoft.com/office/drawing/2014/main" id="{2F1A4F6E-4592-4517-BB98-C567305D2DDF}"/>
              </a:ext>
            </a:extLst>
          </p:cNvPr>
          <p:cNvSpPr txBox="1"/>
          <p:nvPr/>
        </p:nvSpPr>
        <p:spPr>
          <a:xfrm>
            <a:off x="277402" y="400693"/>
            <a:ext cx="2615088" cy="2585323"/>
          </a:xfrm>
          <a:prstGeom prst="rect">
            <a:avLst/>
          </a:prstGeom>
          <a:noFill/>
        </p:spPr>
        <p:txBody>
          <a:bodyPr wrap="square" rtlCol="0">
            <a:spAutoFit/>
          </a:bodyPr>
          <a:lstStyle/>
          <a:p>
            <a:r>
              <a:rPr lang="en-US" dirty="0"/>
              <a:t>This shows what the new combined Image Texture would look like. The image can be saved and applied to a model that has the same </a:t>
            </a:r>
            <a:r>
              <a:rPr lang="en-US" dirty="0" err="1"/>
              <a:t>UVMap</a:t>
            </a:r>
            <a:r>
              <a:rPr lang="en-US" dirty="0"/>
              <a:t> as a single material (image texture). </a:t>
            </a:r>
          </a:p>
        </p:txBody>
      </p:sp>
    </p:spTree>
    <p:extLst>
      <p:ext uri="{BB962C8B-B14F-4D97-AF65-F5344CB8AC3E}">
        <p14:creationId xmlns:p14="http://schemas.microsoft.com/office/powerpoint/2010/main" val="949892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FA8E58-2AC2-4657-BB49-849909F128BB}"/>
              </a:ext>
            </a:extLst>
          </p:cNvPr>
          <p:cNvPicPr>
            <a:picLocks noChangeAspect="1"/>
          </p:cNvPicPr>
          <p:nvPr/>
        </p:nvPicPr>
        <p:blipFill>
          <a:blip r:embed="rId2"/>
          <a:stretch>
            <a:fillRect/>
          </a:stretch>
        </p:blipFill>
        <p:spPr>
          <a:xfrm>
            <a:off x="0" y="660109"/>
            <a:ext cx="12192000" cy="5537781"/>
          </a:xfrm>
          <a:prstGeom prst="rect">
            <a:avLst/>
          </a:prstGeom>
        </p:spPr>
      </p:pic>
      <p:sp>
        <p:nvSpPr>
          <p:cNvPr id="3" name="TextBox 2">
            <a:extLst>
              <a:ext uri="{FF2B5EF4-FFF2-40B4-BE49-F238E27FC236}">
                <a16:creationId xmlns:a16="http://schemas.microsoft.com/office/drawing/2014/main" id="{66037793-D14B-41A7-9348-E9FC3E9CBB6D}"/>
              </a:ext>
            </a:extLst>
          </p:cNvPr>
          <p:cNvSpPr txBox="1"/>
          <p:nvPr/>
        </p:nvSpPr>
        <p:spPr>
          <a:xfrm>
            <a:off x="6636202" y="3626687"/>
            <a:ext cx="3536414" cy="1754326"/>
          </a:xfrm>
          <a:prstGeom prst="rect">
            <a:avLst/>
          </a:prstGeom>
          <a:solidFill>
            <a:schemeClr val="bg1"/>
          </a:solidFill>
        </p:spPr>
        <p:txBody>
          <a:bodyPr wrap="square" rtlCol="0">
            <a:spAutoFit/>
          </a:bodyPr>
          <a:lstStyle/>
          <a:p>
            <a:r>
              <a:rPr lang="en-US" dirty="0"/>
              <a:t>The DAE file with the physics file and the image texture can be uploaded into Second Life. Upload values for Lan Impact, Download, Physics, Server, and cost look very reasonable.  </a:t>
            </a:r>
          </a:p>
        </p:txBody>
      </p:sp>
    </p:spTree>
    <p:extLst>
      <p:ext uri="{BB962C8B-B14F-4D97-AF65-F5344CB8AC3E}">
        <p14:creationId xmlns:p14="http://schemas.microsoft.com/office/powerpoint/2010/main" val="228244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C341C-8AC0-4C41-B019-2EA773AD0EF4}"/>
              </a:ext>
            </a:extLst>
          </p:cNvPr>
          <p:cNvPicPr>
            <a:picLocks noChangeAspect="1"/>
          </p:cNvPicPr>
          <p:nvPr/>
        </p:nvPicPr>
        <p:blipFill>
          <a:blip r:embed="rId2"/>
          <a:stretch>
            <a:fillRect/>
          </a:stretch>
        </p:blipFill>
        <p:spPr>
          <a:xfrm>
            <a:off x="44068" y="200025"/>
            <a:ext cx="12192000" cy="6457950"/>
          </a:xfrm>
          <a:prstGeom prst="rect">
            <a:avLst/>
          </a:prstGeom>
        </p:spPr>
      </p:pic>
      <p:sp>
        <p:nvSpPr>
          <p:cNvPr id="4" name="TextBox 3">
            <a:extLst>
              <a:ext uri="{FF2B5EF4-FFF2-40B4-BE49-F238E27FC236}">
                <a16:creationId xmlns:a16="http://schemas.microsoft.com/office/drawing/2014/main" id="{F2975EA5-FDDF-47F8-AD59-AAC871BCFE54}"/>
              </a:ext>
            </a:extLst>
          </p:cNvPr>
          <p:cNvSpPr txBox="1"/>
          <p:nvPr/>
        </p:nvSpPr>
        <p:spPr>
          <a:xfrm>
            <a:off x="277402" y="400693"/>
            <a:ext cx="3611552" cy="2031325"/>
          </a:xfrm>
          <a:prstGeom prst="rect">
            <a:avLst/>
          </a:prstGeom>
          <a:solidFill>
            <a:schemeClr val="bg1"/>
          </a:solidFill>
        </p:spPr>
        <p:txBody>
          <a:bodyPr wrap="square" rtlCol="0">
            <a:spAutoFit/>
          </a:bodyPr>
          <a:lstStyle/>
          <a:p>
            <a:r>
              <a:rPr lang="en-US" dirty="0"/>
              <a:t>In World, the image looks great. You may need to change Features&gt;Physics Shape Type from Convex Hull to Prim so you can enter the building. There may still be minor issues such as color and alignment</a:t>
            </a:r>
          </a:p>
        </p:txBody>
      </p:sp>
    </p:spTree>
    <p:extLst>
      <p:ext uri="{BB962C8B-B14F-4D97-AF65-F5344CB8AC3E}">
        <p14:creationId xmlns:p14="http://schemas.microsoft.com/office/powerpoint/2010/main" val="40359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2CFD3-C6A7-4F06-A54C-43864C2052FF}"/>
              </a:ext>
            </a:extLst>
          </p:cNvPr>
          <p:cNvSpPr txBox="1"/>
          <p:nvPr/>
        </p:nvSpPr>
        <p:spPr>
          <a:xfrm>
            <a:off x="457199" y="457200"/>
            <a:ext cx="8970264" cy="1477328"/>
          </a:xfrm>
          <a:prstGeom prst="rect">
            <a:avLst/>
          </a:prstGeom>
          <a:solidFill>
            <a:schemeClr val="bg1"/>
          </a:solidFill>
        </p:spPr>
        <p:txBody>
          <a:bodyPr wrap="square" rtlCol="0">
            <a:spAutoFit/>
          </a:bodyPr>
          <a:lstStyle/>
          <a:p>
            <a:r>
              <a:rPr lang="en-US" dirty="0">
                <a:solidFill>
                  <a:schemeClr val="tx2"/>
                </a:solidFill>
              </a:rPr>
              <a:t>Since I started in Second Life back in 2018 I have wanted to build models that could be uploaded so one of my first questions in the Second Life Forum was “how to build and upload my own model”. The first person to advise me was Chin Aeon in the Second Life Forum and she used her Small House YouTube video as an example. </a:t>
            </a:r>
          </a:p>
        </p:txBody>
      </p:sp>
      <p:graphicFrame>
        <p:nvGraphicFramePr>
          <p:cNvPr id="3" name="Object 2">
            <a:extLst>
              <a:ext uri="{FF2B5EF4-FFF2-40B4-BE49-F238E27FC236}">
                <a16:creationId xmlns:a16="http://schemas.microsoft.com/office/drawing/2014/main" id="{19F54490-377F-428F-A7D8-B69183F7B4C0}"/>
              </a:ext>
            </a:extLst>
          </p:cNvPr>
          <p:cNvGraphicFramePr>
            <a:graphicFrameLocks noChangeAspect="1"/>
          </p:cNvGraphicFramePr>
          <p:nvPr>
            <p:extLst>
              <p:ext uri="{D42A27DB-BD31-4B8C-83A1-F6EECF244321}">
                <p14:modId xmlns:p14="http://schemas.microsoft.com/office/powerpoint/2010/main" val="2021401728"/>
              </p:ext>
            </p:extLst>
          </p:nvPr>
        </p:nvGraphicFramePr>
        <p:xfrm>
          <a:off x="1182848" y="2262785"/>
          <a:ext cx="3200400" cy="1790700"/>
        </p:xfrm>
        <a:graphic>
          <a:graphicData uri="http://schemas.openxmlformats.org/presentationml/2006/ole">
            <mc:AlternateContent xmlns:mc="http://schemas.openxmlformats.org/markup-compatibility/2006">
              <mc:Choice xmlns:v="urn:schemas-microsoft-com:vml" Requires="v">
                <p:oleObj spid="_x0000_s1026" name="Bitmap Image" r:id="rId3" imgW="3200400" imgH="1790640" progId="Paint.Picture">
                  <p:embed/>
                </p:oleObj>
              </mc:Choice>
              <mc:Fallback>
                <p:oleObj name="Bitmap Image" r:id="rId3" imgW="3200400" imgH="1790640" progId="Paint.Picture">
                  <p:embed/>
                  <p:pic>
                    <p:nvPicPr>
                      <p:cNvPr id="3" name="Object 2">
                        <a:extLst>
                          <a:ext uri="{FF2B5EF4-FFF2-40B4-BE49-F238E27FC236}">
                            <a16:creationId xmlns:a16="http://schemas.microsoft.com/office/drawing/2014/main" id="{19F54490-377F-428F-A7D8-B69183F7B4C0}"/>
                          </a:ext>
                        </a:extLst>
                      </p:cNvPr>
                      <p:cNvPicPr/>
                      <p:nvPr/>
                    </p:nvPicPr>
                    <p:blipFill>
                      <a:blip r:embed="rId4"/>
                      <a:stretch>
                        <a:fillRect/>
                      </a:stretch>
                    </p:blipFill>
                    <p:spPr>
                      <a:xfrm>
                        <a:off x="1182848" y="2262785"/>
                        <a:ext cx="3200400" cy="17907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9AE1BEB-342E-43F5-9480-A1893C580273}"/>
              </a:ext>
            </a:extLst>
          </p:cNvPr>
          <p:cNvSpPr txBox="1"/>
          <p:nvPr/>
        </p:nvSpPr>
        <p:spPr>
          <a:xfrm>
            <a:off x="1124124" y="4075598"/>
            <a:ext cx="5305876" cy="369332"/>
          </a:xfrm>
          <a:prstGeom prst="rect">
            <a:avLst/>
          </a:prstGeom>
          <a:noFill/>
        </p:spPr>
        <p:txBody>
          <a:bodyPr wrap="none" rtlCol="0">
            <a:spAutoFit/>
          </a:bodyPr>
          <a:lstStyle/>
          <a:p>
            <a:r>
              <a:rPr lang="en-US" dirty="0">
                <a:solidFill>
                  <a:schemeClr val="tx2"/>
                </a:solidFill>
                <a:hlinkClick r:id="rId5"/>
              </a:rPr>
              <a:t>https://www.youtube.com/watch?v=g6SJjFc4P</a:t>
            </a:r>
            <a:r>
              <a:rPr lang="en-US" dirty="0">
                <a:solidFill>
                  <a:schemeClr val="bg1"/>
                </a:solidFill>
              </a:rPr>
              <a:t>_k</a:t>
            </a:r>
          </a:p>
        </p:txBody>
      </p:sp>
      <p:sp>
        <p:nvSpPr>
          <p:cNvPr id="5" name="TextBox 4">
            <a:extLst>
              <a:ext uri="{FF2B5EF4-FFF2-40B4-BE49-F238E27FC236}">
                <a16:creationId xmlns:a16="http://schemas.microsoft.com/office/drawing/2014/main" id="{F03BD55D-5338-4C8E-B536-D4E7EC813953}"/>
              </a:ext>
            </a:extLst>
          </p:cNvPr>
          <p:cNvSpPr txBox="1"/>
          <p:nvPr/>
        </p:nvSpPr>
        <p:spPr>
          <a:xfrm>
            <a:off x="5477382" y="2182237"/>
            <a:ext cx="3927875" cy="1477328"/>
          </a:xfrm>
          <a:prstGeom prst="rect">
            <a:avLst/>
          </a:prstGeom>
          <a:solidFill>
            <a:schemeClr val="bg1"/>
          </a:solidFill>
        </p:spPr>
        <p:txBody>
          <a:bodyPr wrap="square" rtlCol="0">
            <a:spAutoFit/>
          </a:bodyPr>
          <a:lstStyle/>
          <a:p>
            <a:r>
              <a:rPr lang="en-US" dirty="0">
                <a:solidFill>
                  <a:schemeClr val="tx2"/>
                </a:solidFill>
              </a:rPr>
              <a:t>The physics model should be a model that is as simple as you can make it. In this case, you would model the door openings but not </a:t>
            </a:r>
            <a:r>
              <a:rPr lang="en-US" dirty="0"/>
              <a:t>the windows.</a:t>
            </a:r>
          </a:p>
        </p:txBody>
      </p:sp>
    </p:spTree>
    <p:extLst>
      <p:ext uri="{BB962C8B-B14F-4D97-AF65-F5344CB8AC3E}">
        <p14:creationId xmlns:p14="http://schemas.microsoft.com/office/powerpoint/2010/main" val="399814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48307-2D25-42A8-85F3-88A38ECFBB2C}"/>
              </a:ext>
            </a:extLst>
          </p:cNvPr>
          <p:cNvPicPr>
            <a:picLocks noChangeAspect="1"/>
          </p:cNvPicPr>
          <p:nvPr/>
        </p:nvPicPr>
        <p:blipFill>
          <a:blip r:embed="rId2"/>
          <a:stretch>
            <a:fillRect/>
          </a:stretch>
        </p:blipFill>
        <p:spPr>
          <a:xfrm>
            <a:off x="757237" y="3345996"/>
            <a:ext cx="4276725" cy="3152775"/>
          </a:xfrm>
          <a:prstGeom prst="rect">
            <a:avLst/>
          </a:prstGeom>
        </p:spPr>
      </p:pic>
      <p:pic>
        <p:nvPicPr>
          <p:cNvPr id="4" name="Picture 3">
            <a:extLst>
              <a:ext uri="{FF2B5EF4-FFF2-40B4-BE49-F238E27FC236}">
                <a16:creationId xmlns:a16="http://schemas.microsoft.com/office/drawing/2014/main" id="{FBD318CE-F949-4815-8170-737EE9F3BDD4}"/>
              </a:ext>
            </a:extLst>
          </p:cNvPr>
          <p:cNvPicPr>
            <a:picLocks noChangeAspect="1"/>
          </p:cNvPicPr>
          <p:nvPr/>
        </p:nvPicPr>
        <p:blipFill>
          <a:blip r:embed="rId3"/>
          <a:stretch>
            <a:fillRect/>
          </a:stretch>
        </p:blipFill>
        <p:spPr>
          <a:xfrm>
            <a:off x="5878286" y="555949"/>
            <a:ext cx="5746102" cy="5746102"/>
          </a:xfrm>
          <a:prstGeom prst="rect">
            <a:avLst/>
          </a:prstGeom>
        </p:spPr>
      </p:pic>
      <p:sp>
        <p:nvSpPr>
          <p:cNvPr id="5" name="TextBox 4">
            <a:extLst>
              <a:ext uri="{FF2B5EF4-FFF2-40B4-BE49-F238E27FC236}">
                <a16:creationId xmlns:a16="http://schemas.microsoft.com/office/drawing/2014/main" id="{344A2FDB-02B2-4528-A62C-91F73518FA21}"/>
              </a:ext>
            </a:extLst>
          </p:cNvPr>
          <p:cNvSpPr txBox="1"/>
          <p:nvPr/>
        </p:nvSpPr>
        <p:spPr>
          <a:xfrm>
            <a:off x="277402" y="400693"/>
            <a:ext cx="2615088" cy="2585323"/>
          </a:xfrm>
          <a:prstGeom prst="rect">
            <a:avLst/>
          </a:prstGeom>
          <a:noFill/>
        </p:spPr>
        <p:txBody>
          <a:bodyPr wrap="square" rtlCol="0">
            <a:spAutoFit/>
          </a:bodyPr>
          <a:lstStyle/>
          <a:p>
            <a:r>
              <a:rPr lang="en-US" dirty="0"/>
              <a:t>The original image for the outside wall had a “greener” undertone but I could not find the image for the one shown in the image map to the right. The RGB Hex code is approximately 24A43B</a:t>
            </a:r>
          </a:p>
        </p:txBody>
      </p:sp>
    </p:spTree>
    <p:extLst>
      <p:ext uri="{BB962C8B-B14F-4D97-AF65-F5344CB8AC3E}">
        <p14:creationId xmlns:p14="http://schemas.microsoft.com/office/powerpoint/2010/main" val="4227078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A2DD08-2E55-4242-8393-A0346FAA6769}"/>
              </a:ext>
            </a:extLst>
          </p:cNvPr>
          <p:cNvPicPr>
            <a:picLocks noChangeAspect="1"/>
          </p:cNvPicPr>
          <p:nvPr/>
        </p:nvPicPr>
        <p:blipFill>
          <a:blip r:embed="rId2"/>
          <a:stretch>
            <a:fillRect/>
          </a:stretch>
        </p:blipFill>
        <p:spPr>
          <a:xfrm>
            <a:off x="362340" y="265863"/>
            <a:ext cx="9554908" cy="3639058"/>
          </a:xfrm>
          <a:prstGeom prst="rect">
            <a:avLst/>
          </a:prstGeom>
        </p:spPr>
      </p:pic>
      <p:pic>
        <p:nvPicPr>
          <p:cNvPr id="3" name="Picture 2">
            <a:extLst>
              <a:ext uri="{FF2B5EF4-FFF2-40B4-BE49-F238E27FC236}">
                <a16:creationId xmlns:a16="http://schemas.microsoft.com/office/drawing/2014/main" id="{C6DB3FF0-EF0C-4E37-9C42-AD376475374B}"/>
              </a:ext>
            </a:extLst>
          </p:cNvPr>
          <p:cNvPicPr>
            <a:picLocks noChangeAspect="1"/>
          </p:cNvPicPr>
          <p:nvPr/>
        </p:nvPicPr>
        <p:blipFill>
          <a:blip r:embed="rId3"/>
          <a:stretch>
            <a:fillRect/>
          </a:stretch>
        </p:blipFill>
        <p:spPr>
          <a:xfrm>
            <a:off x="8452342" y="2085392"/>
            <a:ext cx="3456992" cy="3456992"/>
          </a:xfrm>
          <a:prstGeom prst="rect">
            <a:avLst/>
          </a:prstGeom>
          <a:solidFill>
            <a:schemeClr val="bg1"/>
          </a:solidFill>
          <a:ln>
            <a:solidFill>
              <a:schemeClr val="tx1"/>
            </a:solidFill>
          </a:ln>
        </p:spPr>
      </p:pic>
      <p:sp>
        <p:nvSpPr>
          <p:cNvPr id="8" name="TextBox 7">
            <a:extLst>
              <a:ext uri="{FF2B5EF4-FFF2-40B4-BE49-F238E27FC236}">
                <a16:creationId xmlns:a16="http://schemas.microsoft.com/office/drawing/2014/main" id="{D6CFBBF2-A18B-487B-8240-364F89D75056}"/>
              </a:ext>
            </a:extLst>
          </p:cNvPr>
          <p:cNvSpPr txBox="1"/>
          <p:nvPr/>
        </p:nvSpPr>
        <p:spPr>
          <a:xfrm>
            <a:off x="362340" y="4361377"/>
            <a:ext cx="7857929" cy="1200329"/>
          </a:xfrm>
          <a:prstGeom prst="rect">
            <a:avLst/>
          </a:prstGeom>
          <a:noFill/>
        </p:spPr>
        <p:txBody>
          <a:bodyPr wrap="square" rtlCol="0">
            <a:spAutoFit/>
          </a:bodyPr>
          <a:lstStyle/>
          <a:p>
            <a:r>
              <a:rPr lang="en-US" dirty="0"/>
              <a:t>If we go back to the Outside material we could add a few more nodes to mix the RGB value with the outside texture image. When we do this we get the following composite image that can be applied to the </a:t>
            </a:r>
            <a:r>
              <a:rPr lang="en-US" dirty="0" err="1"/>
              <a:t>sm</a:t>
            </a:r>
            <a:r>
              <a:rPr lang="en-US" dirty="0"/>
              <a:t> house model…</a:t>
            </a:r>
          </a:p>
        </p:txBody>
      </p:sp>
    </p:spTree>
    <p:extLst>
      <p:ext uri="{BB962C8B-B14F-4D97-AF65-F5344CB8AC3E}">
        <p14:creationId xmlns:p14="http://schemas.microsoft.com/office/powerpoint/2010/main" val="195061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6609B-49B7-484D-80CD-5E28D0A00C3D}"/>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451329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CCD2C-7960-48BC-96A5-EDDEC3F8CB64}"/>
              </a:ext>
            </a:extLst>
          </p:cNvPr>
          <p:cNvPicPr>
            <a:picLocks noChangeAspect="1"/>
          </p:cNvPicPr>
          <p:nvPr/>
        </p:nvPicPr>
        <p:blipFill>
          <a:blip r:embed="rId2"/>
          <a:stretch>
            <a:fillRect/>
          </a:stretch>
        </p:blipFill>
        <p:spPr>
          <a:xfrm>
            <a:off x="0" y="200025"/>
            <a:ext cx="12192000" cy="6457950"/>
          </a:xfrm>
          <a:prstGeom prst="rect">
            <a:avLst/>
          </a:prstGeom>
        </p:spPr>
      </p:pic>
      <p:sp>
        <p:nvSpPr>
          <p:cNvPr id="4" name="TextBox 3">
            <a:extLst>
              <a:ext uri="{FF2B5EF4-FFF2-40B4-BE49-F238E27FC236}">
                <a16:creationId xmlns:a16="http://schemas.microsoft.com/office/drawing/2014/main" id="{745FD21F-5109-44E9-B219-EE5A6564B501}"/>
              </a:ext>
            </a:extLst>
          </p:cNvPr>
          <p:cNvSpPr txBox="1"/>
          <p:nvPr/>
        </p:nvSpPr>
        <p:spPr>
          <a:xfrm>
            <a:off x="319489" y="517794"/>
            <a:ext cx="11380424" cy="923330"/>
          </a:xfrm>
          <a:prstGeom prst="rect">
            <a:avLst/>
          </a:prstGeom>
          <a:solidFill>
            <a:schemeClr val="bg1"/>
          </a:solidFill>
        </p:spPr>
        <p:txBody>
          <a:bodyPr wrap="square" rtlCol="0">
            <a:spAutoFit/>
          </a:bodyPr>
          <a:lstStyle/>
          <a:p>
            <a:r>
              <a:rPr lang="en-US" dirty="0"/>
              <a:t>House on left done in Blender while house on right done in Second Life. Tiling may be a little different but SL looks better. It was a little fussy with getting all the surfaces textured, lol. All textures were uploaded to SL for the model on the right.</a:t>
            </a:r>
          </a:p>
        </p:txBody>
      </p:sp>
    </p:spTree>
    <p:extLst>
      <p:ext uri="{BB962C8B-B14F-4D97-AF65-F5344CB8AC3E}">
        <p14:creationId xmlns:p14="http://schemas.microsoft.com/office/powerpoint/2010/main" val="62573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36C35-2BC8-48E4-BF37-D944CB69CA3C}"/>
              </a:ext>
            </a:extLst>
          </p:cNvPr>
          <p:cNvSpPr txBox="1"/>
          <p:nvPr/>
        </p:nvSpPr>
        <p:spPr>
          <a:xfrm>
            <a:off x="457200" y="457200"/>
            <a:ext cx="8973239" cy="923330"/>
          </a:xfrm>
          <a:prstGeom prst="rect">
            <a:avLst/>
          </a:prstGeom>
          <a:solidFill>
            <a:schemeClr val="bg1"/>
          </a:solidFill>
        </p:spPr>
        <p:txBody>
          <a:bodyPr wrap="square" rtlCol="0">
            <a:spAutoFit/>
          </a:bodyPr>
          <a:lstStyle/>
          <a:p>
            <a:r>
              <a:rPr lang="en-US" dirty="0">
                <a:solidFill>
                  <a:schemeClr val="tx2"/>
                </a:solidFill>
              </a:rPr>
              <a:t>In my case, I built the small house in Solidworks and then saved it as an STL file. STL files can be used if you want to 3D print things. The STL file will be imported into Blender and used to convert the model into a DAE file which is used by Second Life. </a:t>
            </a:r>
          </a:p>
        </p:txBody>
      </p:sp>
      <p:pic>
        <p:nvPicPr>
          <p:cNvPr id="4" name="Picture 3">
            <a:extLst>
              <a:ext uri="{FF2B5EF4-FFF2-40B4-BE49-F238E27FC236}">
                <a16:creationId xmlns:a16="http://schemas.microsoft.com/office/drawing/2014/main" id="{2126CE57-1AA3-48D6-ACCE-867F2538F326}"/>
              </a:ext>
            </a:extLst>
          </p:cNvPr>
          <p:cNvPicPr>
            <a:picLocks noChangeAspect="1"/>
          </p:cNvPicPr>
          <p:nvPr/>
        </p:nvPicPr>
        <p:blipFill>
          <a:blip r:embed="rId2"/>
          <a:stretch>
            <a:fillRect/>
          </a:stretch>
        </p:blipFill>
        <p:spPr>
          <a:xfrm>
            <a:off x="6229565" y="1890446"/>
            <a:ext cx="5368247" cy="4026185"/>
          </a:xfrm>
          <a:prstGeom prst="rect">
            <a:avLst/>
          </a:prstGeom>
        </p:spPr>
      </p:pic>
      <p:pic>
        <p:nvPicPr>
          <p:cNvPr id="5" name="Picture 4">
            <a:extLst>
              <a:ext uri="{FF2B5EF4-FFF2-40B4-BE49-F238E27FC236}">
                <a16:creationId xmlns:a16="http://schemas.microsoft.com/office/drawing/2014/main" id="{1787D3B7-C1E9-408C-ADA8-07F42267FB33}"/>
              </a:ext>
            </a:extLst>
          </p:cNvPr>
          <p:cNvPicPr>
            <a:picLocks noChangeAspect="1"/>
          </p:cNvPicPr>
          <p:nvPr/>
        </p:nvPicPr>
        <p:blipFill>
          <a:blip r:embed="rId3"/>
          <a:stretch>
            <a:fillRect/>
          </a:stretch>
        </p:blipFill>
        <p:spPr>
          <a:xfrm>
            <a:off x="727752" y="1890445"/>
            <a:ext cx="5368248" cy="4026186"/>
          </a:xfrm>
          <a:prstGeom prst="rect">
            <a:avLst/>
          </a:prstGeom>
        </p:spPr>
      </p:pic>
      <p:sp>
        <p:nvSpPr>
          <p:cNvPr id="6" name="TextBox 5">
            <a:extLst>
              <a:ext uri="{FF2B5EF4-FFF2-40B4-BE49-F238E27FC236}">
                <a16:creationId xmlns:a16="http://schemas.microsoft.com/office/drawing/2014/main" id="{41501D16-A975-42B2-9B14-701081AD488B}"/>
              </a:ext>
            </a:extLst>
          </p:cNvPr>
          <p:cNvSpPr txBox="1"/>
          <p:nvPr/>
        </p:nvSpPr>
        <p:spPr>
          <a:xfrm>
            <a:off x="2589087" y="6028069"/>
            <a:ext cx="1306768" cy="369332"/>
          </a:xfrm>
          <a:prstGeom prst="rect">
            <a:avLst/>
          </a:prstGeom>
          <a:noFill/>
        </p:spPr>
        <p:txBody>
          <a:bodyPr wrap="none" rtlCol="0">
            <a:spAutoFit/>
          </a:bodyPr>
          <a:lstStyle/>
          <a:p>
            <a:r>
              <a:rPr lang="en-US" dirty="0"/>
              <a:t>Mesh Model</a:t>
            </a:r>
          </a:p>
        </p:txBody>
      </p:sp>
      <p:sp>
        <p:nvSpPr>
          <p:cNvPr id="7" name="TextBox 6">
            <a:extLst>
              <a:ext uri="{FF2B5EF4-FFF2-40B4-BE49-F238E27FC236}">
                <a16:creationId xmlns:a16="http://schemas.microsoft.com/office/drawing/2014/main" id="{E9D30415-6013-46F7-9D1D-AF876B95373E}"/>
              </a:ext>
            </a:extLst>
          </p:cNvPr>
          <p:cNvSpPr txBox="1"/>
          <p:nvPr/>
        </p:nvSpPr>
        <p:spPr>
          <a:xfrm>
            <a:off x="7991581" y="6028069"/>
            <a:ext cx="1991443" cy="369332"/>
          </a:xfrm>
          <a:prstGeom prst="rect">
            <a:avLst/>
          </a:prstGeom>
          <a:noFill/>
        </p:spPr>
        <p:txBody>
          <a:bodyPr wrap="none" rtlCol="0">
            <a:spAutoFit/>
          </a:bodyPr>
          <a:lstStyle/>
          <a:p>
            <a:r>
              <a:rPr lang="en-US" dirty="0"/>
              <a:t>Physics Mesh Model</a:t>
            </a:r>
          </a:p>
        </p:txBody>
      </p:sp>
      <p:sp>
        <p:nvSpPr>
          <p:cNvPr id="8" name="TextBox 7">
            <a:extLst>
              <a:ext uri="{FF2B5EF4-FFF2-40B4-BE49-F238E27FC236}">
                <a16:creationId xmlns:a16="http://schemas.microsoft.com/office/drawing/2014/main" id="{BDDD4136-46D2-4062-8A46-80E3DD1BE851}"/>
              </a:ext>
            </a:extLst>
          </p:cNvPr>
          <p:cNvSpPr txBox="1"/>
          <p:nvPr/>
        </p:nvSpPr>
        <p:spPr>
          <a:xfrm>
            <a:off x="1079643" y="4993240"/>
            <a:ext cx="4406271" cy="369332"/>
          </a:xfrm>
          <a:prstGeom prst="rect">
            <a:avLst/>
          </a:prstGeom>
          <a:solidFill>
            <a:srgbClr val="393939"/>
          </a:solidFill>
        </p:spPr>
        <p:txBody>
          <a:bodyPr wrap="none" rtlCol="0">
            <a:spAutoFit/>
          </a:bodyPr>
          <a:lstStyle/>
          <a:p>
            <a:r>
              <a:rPr lang="en-US" dirty="0">
                <a:solidFill>
                  <a:schemeClr val="bg1"/>
                </a:solidFill>
              </a:rPr>
              <a:t>Created with 188 Triangles which is good</a:t>
            </a:r>
          </a:p>
        </p:txBody>
      </p:sp>
      <p:sp>
        <p:nvSpPr>
          <p:cNvPr id="9" name="TextBox 8">
            <a:extLst>
              <a:ext uri="{FF2B5EF4-FFF2-40B4-BE49-F238E27FC236}">
                <a16:creationId xmlns:a16="http://schemas.microsoft.com/office/drawing/2014/main" id="{FBAE10D1-58EF-4E2B-9A0F-467307D325DE}"/>
              </a:ext>
            </a:extLst>
          </p:cNvPr>
          <p:cNvSpPr txBox="1"/>
          <p:nvPr/>
        </p:nvSpPr>
        <p:spPr>
          <a:xfrm>
            <a:off x="6571181" y="4993240"/>
            <a:ext cx="4569777" cy="369332"/>
          </a:xfrm>
          <a:prstGeom prst="rect">
            <a:avLst/>
          </a:prstGeom>
          <a:solidFill>
            <a:srgbClr val="3B3B3B"/>
          </a:solidFill>
        </p:spPr>
        <p:txBody>
          <a:bodyPr wrap="none" rtlCol="0">
            <a:spAutoFit/>
          </a:bodyPr>
          <a:lstStyle/>
          <a:p>
            <a:r>
              <a:rPr lang="en-US" dirty="0">
                <a:solidFill>
                  <a:schemeClr val="bg1"/>
                </a:solidFill>
              </a:rPr>
              <a:t>Created with 108 Triangles which is better</a:t>
            </a:r>
          </a:p>
        </p:txBody>
      </p:sp>
    </p:spTree>
    <p:extLst>
      <p:ext uri="{BB962C8B-B14F-4D97-AF65-F5344CB8AC3E}">
        <p14:creationId xmlns:p14="http://schemas.microsoft.com/office/powerpoint/2010/main" val="91136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82BCA-DF98-4C51-A672-816843FB5AF6}"/>
              </a:ext>
            </a:extLst>
          </p:cNvPr>
          <p:cNvSpPr txBox="1"/>
          <p:nvPr/>
        </p:nvSpPr>
        <p:spPr>
          <a:xfrm>
            <a:off x="457198" y="457200"/>
            <a:ext cx="8970264" cy="1200329"/>
          </a:xfrm>
          <a:prstGeom prst="rect">
            <a:avLst/>
          </a:prstGeom>
          <a:noFill/>
        </p:spPr>
        <p:txBody>
          <a:bodyPr wrap="square" rtlCol="0">
            <a:spAutoFit/>
          </a:bodyPr>
          <a:lstStyle/>
          <a:p>
            <a:r>
              <a:rPr lang="en-US" dirty="0"/>
              <a:t>Both models will be needed to upload to Second Life as DAE files. The files are created as an export in Blender. It is also possible to apply different materials to different faces in Blender. This will allow you to apply multiple textures in Second Life.</a:t>
            </a:r>
          </a:p>
        </p:txBody>
      </p:sp>
      <p:pic>
        <p:nvPicPr>
          <p:cNvPr id="5" name="Picture 4">
            <a:extLst>
              <a:ext uri="{FF2B5EF4-FFF2-40B4-BE49-F238E27FC236}">
                <a16:creationId xmlns:a16="http://schemas.microsoft.com/office/drawing/2014/main" id="{D594FA14-CA18-4697-A23B-22FC8FCA53D1}"/>
              </a:ext>
            </a:extLst>
          </p:cNvPr>
          <p:cNvPicPr>
            <a:picLocks noChangeAspect="1"/>
          </p:cNvPicPr>
          <p:nvPr/>
        </p:nvPicPr>
        <p:blipFill>
          <a:blip r:embed="rId2"/>
          <a:stretch>
            <a:fillRect/>
          </a:stretch>
        </p:blipFill>
        <p:spPr>
          <a:xfrm>
            <a:off x="1738527" y="2209200"/>
            <a:ext cx="6990476" cy="4380952"/>
          </a:xfrm>
          <a:prstGeom prst="rect">
            <a:avLst/>
          </a:prstGeom>
        </p:spPr>
      </p:pic>
      <p:sp>
        <p:nvSpPr>
          <p:cNvPr id="6" name="TextBox 5">
            <a:extLst>
              <a:ext uri="{FF2B5EF4-FFF2-40B4-BE49-F238E27FC236}">
                <a16:creationId xmlns:a16="http://schemas.microsoft.com/office/drawing/2014/main" id="{EF670F20-CD28-424E-B844-F86785B2EC79}"/>
              </a:ext>
            </a:extLst>
          </p:cNvPr>
          <p:cNvSpPr txBox="1"/>
          <p:nvPr/>
        </p:nvSpPr>
        <p:spPr>
          <a:xfrm>
            <a:off x="4859675" y="5138675"/>
            <a:ext cx="3445367" cy="369332"/>
          </a:xfrm>
          <a:prstGeom prst="rect">
            <a:avLst/>
          </a:prstGeom>
          <a:noFill/>
        </p:spPr>
        <p:txBody>
          <a:bodyPr wrap="none" rtlCol="0">
            <a:spAutoFit/>
          </a:bodyPr>
          <a:lstStyle/>
          <a:p>
            <a:r>
              <a:rPr lang="en-US" dirty="0">
                <a:solidFill>
                  <a:schemeClr val="bg1"/>
                </a:solidFill>
              </a:rPr>
              <a:t>SLDPRT &gt;&gt; STL &gt;&gt; BLEND &gt;&gt; DAE</a:t>
            </a:r>
          </a:p>
        </p:txBody>
      </p:sp>
      <p:sp>
        <p:nvSpPr>
          <p:cNvPr id="7" name="TextBox 6">
            <a:extLst>
              <a:ext uri="{FF2B5EF4-FFF2-40B4-BE49-F238E27FC236}">
                <a16:creationId xmlns:a16="http://schemas.microsoft.com/office/drawing/2014/main" id="{E0CF3EA0-9C9E-40CD-8E59-367160A9B82A}"/>
              </a:ext>
            </a:extLst>
          </p:cNvPr>
          <p:cNvSpPr txBox="1"/>
          <p:nvPr/>
        </p:nvSpPr>
        <p:spPr>
          <a:xfrm>
            <a:off x="4766340" y="5508007"/>
            <a:ext cx="3796424" cy="369332"/>
          </a:xfrm>
          <a:prstGeom prst="rect">
            <a:avLst/>
          </a:prstGeom>
          <a:noFill/>
        </p:spPr>
        <p:txBody>
          <a:bodyPr wrap="none" rtlCol="0">
            <a:spAutoFit/>
          </a:bodyPr>
          <a:lstStyle/>
          <a:p>
            <a:r>
              <a:rPr lang="en-US" dirty="0">
                <a:solidFill>
                  <a:schemeClr val="bg1"/>
                </a:solidFill>
              </a:rPr>
              <a:t>Solidworks &gt;&gt; Blender &gt;&gt; Second Life</a:t>
            </a:r>
          </a:p>
        </p:txBody>
      </p:sp>
    </p:spTree>
    <p:extLst>
      <p:ext uri="{BB962C8B-B14F-4D97-AF65-F5344CB8AC3E}">
        <p14:creationId xmlns:p14="http://schemas.microsoft.com/office/powerpoint/2010/main" val="124968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21A26-C1E5-495E-8524-826A945EE0BB}"/>
              </a:ext>
            </a:extLst>
          </p:cNvPr>
          <p:cNvSpPr txBox="1"/>
          <p:nvPr/>
        </p:nvSpPr>
        <p:spPr>
          <a:xfrm>
            <a:off x="457200" y="457200"/>
            <a:ext cx="8970264" cy="2308324"/>
          </a:xfrm>
          <a:prstGeom prst="rect">
            <a:avLst/>
          </a:prstGeom>
          <a:noFill/>
        </p:spPr>
        <p:txBody>
          <a:bodyPr wrap="square" rtlCol="0">
            <a:spAutoFit/>
          </a:bodyPr>
          <a:lstStyle/>
          <a:p>
            <a:r>
              <a:rPr lang="en-US" dirty="0"/>
              <a:t>It is also possible to add a texture to the model in Blender and then this texture would also be uploaded with the model. This process includes:</a:t>
            </a:r>
          </a:p>
          <a:p>
            <a:endParaRPr lang="en-US" dirty="0"/>
          </a:p>
          <a:p>
            <a:r>
              <a:rPr lang="en-US" dirty="0"/>
              <a:t>1.) Find an image or picture you want to use on the object. Perhaps at</a:t>
            </a:r>
          </a:p>
          <a:p>
            <a:r>
              <a:rPr lang="en-US" dirty="0"/>
              <a:t>     </a:t>
            </a:r>
            <a:r>
              <a:rPr lang="en-US" dirty="0">
                <a:hlinkClick r:id="rId2"/>
              </a:rPr>
              <a:t>https://polyhaven.com/textures</a:t>
            </a:r>
            <a:r>
              <a:rPr lang="en-US" dirty="0"/>
              <a:t> or </a:t>
            </a:r>
            <a:r>
              <a:rPr lang="en-US" dirty="0">
                <a:hlinkClick r:id="rId3"/>
              </a:rPr>
              <a:t>https://www.textures.com/</a:t>
            </a:r>
            <a:endParaRPr lang="en-US" dirty="0"/>
          </a:p>
          <a:p>
            <a:r>
              <a:rPr lang="en-US" dirty="0"/>
              <a:t>     You can find something you like then download and use it…</a:t>
            </a:r>
          </a:p>
          <a:p>
            <a:endParaRPr lang="en-US" dirty="0"/>
          </a:p>
          <a:p>
            <a:r>
              <a:rPr lang="en-US" dirty="0"/>
              <a:t>  </a:t>
            </a:r>
          </a:p>
        </p:txBody>
      </p:sp>
      <p:pic>
        <p:nvPicPr>
          <p:cNvPr id="3" name="Picture 2">
            <a:extLst>
              <a:ext uri="{FF2B5EF4-FFF2-40B4-BE49-F238E27FC236}">
                <a16:creationId xmlns:a16="http://schemas.microsoft.com/office/drawing/2014/main" id="{D157C0F8-55FF-4FA0-8163-AB4EEC578D4C}"/>
              </a:ext>
            </a:extLst>
          </p:cNvPr>
          <p:cNvPicPr>
            <a:picLocks noChangeAspect="1"/>
          </p:cNvPicPr>
          <p:nvPr/>
        </p:nvPicPr>
        <p:blipFill>
          <a:blip r:embed="rId4"/>
          <a:stretch>
            <a:fillRect/>
          </a:stretch>
        </p:blipFill>
        <p:spPr>
          <a:xfrm>
            <a:off x="6637975" y="2593180"/>
            <a:ext cx="5044751" cy="3783563"/>
          </a:xfrm>
          <a:prstGeom prst="rect">
            <a:avLst/>
          </a:prstGeom>
        </p:spPr>
      </p:pic>
      <p:sp>
        <p:nvSpPr>
          <p:cNvPr id="4" name="TextBox 3">
            <a:extLst>
              <a:ext uri="{FF2B5EF4-FFF2-40B4-BE49-F238E27FC236}">
                <a16:creationId xmlns:a16="http://schemas.microsoft.com/office/drawing/2014/main" id="{12E06176-EC7F-4DF9-B922-D470D342AF36}"/>
              </a:ext>
            </a:extLst>
          </p:cNvPr>
          <p:cNvSpPr txBox="1"/>
          <p:nvPr/>
        </p:nvSpPr>
        <p:spPr>
          <a:xfrm>
            <a:off x="457200" y="2415118"/>
            <a:ext cx="5561045" cy="3139321"/>
          </a:xfrm>
          <a:prstGeom prst="rect">
            <a:avLst/>
          </a:prstGeom>
          <a:noFill/>
        </p:spPr>
        <p:txBody>
          <a:bodyPr wrap="square" rtlCol="0">
            <a:spAutoFit/>
          </a:bodyPr>
          <a:lstStyle/>
          <a:p>
            <a:r>
              <a:rPr lang="en-US" dirty="0"/>
              <a:t>2.) The overall texture size cannot be larger than</a:t>
            </a:r>
          </a:p>
          <a:p>
            <a:r>
              <a:rPr lang="en-US" dirty="0"/>
              <a:t>     2K for Second Life. You can edit the image</a:t>
            </a:r>
          </a:p>
          <a:p>
            <a:r>
              <a:rPr lang="en-US" dirty="0"/>
              <a:t>     (texture) in Paint or some other program to</a:t>
            </a:r>
          </a:p>
          <a:p>
            <a:r>
              <a:rPr lang="en-US" dirty="0"/>
              <a:t>     merge multiple textures. Or if it is a single  </a:t>
            </a:r>
          </a:p>
          <a:p>
            <a:r>
              <a:rPr lang="en-US" dirty="0"/>
              <a:t>     texture you can apply it as a </a:t>
            </a:r>
            <a:r>
              <a:rPr lang="en-US" dirty="0" err="1"/>
              <a:t>UVMap</a:t>
            </a:r>
            <a:r>
              <a:rPr lang="en-US" dirty="0"/>
              <a:t> in</a:t>
            </a:r>
          </a:p>
          <a:p>
            <a:r>
              <a:rPr lang="en-US" dirty="0"/>
              <a:t>     Blender to the sections of the object you want</a:t>
            </a:r>
          </a:p>
          <a:p>
            <a:r>
              <a:rPr lang="en-US" dirty="0"/>
              <a:t>     to paint. </a:t>
            </a:r>
          </a:p>
          <a:p>
            <a:endParaRPr lang="en-US" dirty="0"/>
          </a:p>
          <a:p>
            <a:r>
              <a:rPr lang="en-US" dirty="0"/>
              <a:t>3.) Or you can texture faces in Second Life that</a:t>
            </a:r>
          </a:p>
          <a:p>
            <a:r>
              <a:rPr lang="en-US" dirty="0"/>
              <a:t>     have been associated with the materials in</a:t>
            </a:r>
          </a:p>
          <a:p>
            <a:r>
              <a:rPr lang="en-US" dirty="0"/>
              <a:t>     Blender. </a:t>
            </a:r>
          </a:p>
        </p:txBody>
      </p:sp>
    </p:spTree>
    <p:extLst>
      <p:ext uri="{BB962C8B-B14F-4D97-AF65-F5344CB8AC3E}">
        <p14:creationId xmlns:p14="http://schemas.microsoft.com/office/powerpoint/2010/main" val="85642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F4627C-032B-4B47-95B7-F1F6498D3095}"/>
              </a:ext>
            </a:extLst>
          </p:cNvPr>
          <p:cNvPicPr>
            <a:picLocks noChangeAspect="1"/>
          </p:cNvPicPr>
          <p:nvPr/>
        </p:nvPicPr>
        <p:blipFill>
          <a:blip r:embed="rId2"/>
          <a:stretch>
            <a:fillRect/>
          </a:stretch>
        </p:blipFill>
        <p:spPr>
          <a:xfrm>
            <a:off x="1636776" y="2441448"/>
            <a:ext cx="3380825" cy="3380825"/>
          </a:xfrm>
          <a:prstGeom prst="rect">
            <a:avLst/>
          </a:prstGeom>
        </p:spPr>
      </p:pic>
      <p:pic>
        <p:nvPicPr>
          <p:cNvPr id="3" name="Picture 2">
            <a:extLst>
              <a:ext uri="{FF2B5EF4-FFF2-40B4-BE49-F238E27FC236}">
                <a16:creationId xmlns:a16="http://schemas.microsoft.com/office/drawing/2014/main" id="{438DD5AE-E130-48CD-93F4-097E913039C9}"/>
              </a:ext>
            </a:extLst>
          </p:cNvPr>
          <p:cNvPicPr>
            <a:picLocks noChangeAspect="1"/>
          </p:cNvPicPr>
          <p:nvPr/>
        </p:nvPicPr>
        <p:blipFill>
          <a:blip r:embed="rId3"/>
          <a:stretch>
            <a:fillRect/>
          </a:stretch>
        </p:blipFill>
        <p:spPr>
          <a:xfrm>
            <a:off x="6638544" y="2596896"/>
            <a:ext cx="5047488" cy="3785616"/>
          </a:xfrm>
          <a:prstGeom prst="rect">
            <a:avLst/>
          </a:prstGeom>
        </p:spPr>
      </p:pic>
      <p:sp>
        <p:nvSpPr>
          <p:cNvPr id="4" name="TextBox 3">
            <a:extLst>
              <a:ext uri="{FF2B5EF4-FFF2-40B4-BE49-F238E27FC236}">
                <a16:creationId xmlns:a16="http://schemas.microsoft.com/office/drawing/2014/main" id="{06F2C554-2EE1-4429-AE52-E4A581178629}"/>
              </a:ext>
            </a:extLst>
          </p:cNvPr>
          <p:cNvSpPr txBox="1"/>
          <p:nvPr/>
        </p:nvSpPr>
        <p:spPr>
          <a:xfrm>
            <a:off x="457200" y="457200"/>
            <a:ext cx="8970264" cy="1477328"/>
          </a:xfrm>
          <a:prstGeom prst="rect">
            <a:avLst/>
          </a:prstGeom>
          <a:noFill/>
        </p:spPr>
        <p:txBody>
          <a:bodyPr wrap="square" rtlCol="0">
            <a:spAutoFit/>
          </a:bodyPr>
          <a:lstStyle/>
          <a:p>
            <a:r>
              <a:rPr lang="en-US" dirty="0"/>
              <a:t>For option 3 I have created five materials and a base material that can be used to verify that everything has been assigned to a material. All the outside walls would have a common material. Likewise, the inner walls and floor would each have individual assigned materials. The materials would become embedded in the DAE file and you could texture surfaces in-world. </a:t>
            </a:r>
          </a:p>
        </p:txBody>
      </p:sp>
      <p:sp>
        <p:nvSpPr>
          <p:cNvPr id="7" name="TextBox 6">
            <a:extLst>
              <a:ext uri="{FF2B5EF4-FFF2-40B4-BE49-F238E27FC236}">
                <a16:creationId xmlns:a16="http://schemas.microsoft.com/office/drawing/2014/main" id="{CB54E3BD-5D40-455C-817F-86E30DE7A525}"/>
              </a:ext>
            </a:extLst>
          </p:cNvPr>
          <p:cNvSpPr txBox="1"/>
          <p:nvPr/>
        </p:nvSpPr>
        <p:spPr>
          <a:xfrm>
            <a:off x="2958957" y="5987534"/>
            <a:ext cx="883575" cy="369332"/>
          </a:xfrm>
          <a:prstGeom prst="rect">
            <a:avLst/>
          </a:prstGeom>
          <a:noFill/>
        </p:spPr>
        <p:txBody>
          <a:bodyPr wrap="none" rtlCol="0">
            <a:spAutoFit/>
          </a:bodyPr>
          <a:lstStyle/>
          <a:p>
            <a:r>
              <a:rPr lang="en-US" dirty="0" err="1"/>
              <a:t>UVMap</a:t>
            </a:r>
            <a:endParaRPr lang="en-US" dirty="0"/>
          </a:p>
        </p:txBody>
      </p:sp>
      <p:sp>
        <p:nvSpPr>
          <p:cNvPr id="11" name="TextBox 10">
            <a:extLst>
              <a:ext uri="{FF2B5EF4-FFF2-40B4-BE49-F238E27FC236}">
                <a16:creationId xmlns:a16="http://schemas.microsoft.com/office/drawing/2014/main" id="{B460A1CB-4EAC-448C-B732-A47D127A9705}"/>
              </a:ext>
            </a:extLst>
          </p:cNvPr>
          <p:cNvSpPr txBox="1"/>
          <p:nvPr/>
        </p:nvSpPr>
        <p:spPr>
          <a:xfrm>
            <a:off x="297244" y="5167479"/>
            <a:ext cx="1561646" cy="369332"/>
          </a:xfrm>
          <a:prstGeom prst="rect">
            <a:avLst/>
          </a:prstGeom>
          <a:noFill/>
        </p:spPr>
        <p:txBody>
          <a:bodyPr wrap="none" rtlCol="0">
            <a:spAutoFit/>
          </a:bodyPr>
          <a:lstStyle/>
          <a:p>
            <a:r>
              <a:rPr lang="en-US" dirty="0"/>
              <a:t>Outside walls</a:t>
            </a:r>
          </a:p>
        </p:txBody>
      </p:sp>
      <p:sp>
        <p:nvSpPr>
          <p:cNvPr id="12" name="TextBox 11">
            <a:extLst>
              <a:ext uri="{FF2B5EF4-FFF2-40B4-BE49-F238E27FC236}">
                <a16:creationId xmlns:a16="http://schemas.microsoft.com/office/drawing/2014/main" id="{5BC4D351-FF22-4407-949B-3C622DF8A7C5}"/>
              </a:ext>
            </a:extLst>
          </p:cNvPr>
          <p:cNvSpPr txBox="1"/>
          <p:nvPr/>
        </p:nvSpPr>
        <p:spPr>
          <a:xfrm>
            <a:off x="4544280" y="3338364"/>
            <a:ext cx="1378904" cy="369332"/>
          </a:xfrm>
          <a:prstGeom prst="rect">
            <a:avLst/>
          </a:prstGeom>
          <a:noFill/>
        </p:spPr>
        <p:txBody>
          <a:bodyPr wrap="none" rtlCol="0">
            <a:spAutoFit/>
          </a:bodyPr>
          <a:lstStyle/>
          <a:p>
            <a:r>
              <a:rPr lang="en-US" dirty="0"/>
              <a:t>Inside walls</a:t>
            </a:r>
          </a:p>
        </p:txBody>
      </p:sp>
      <p:sp>
        <p:nvSpPr>
          <p:cNvPr id="13" name="TextBox 12">
            <a:extLst>
              <a:ext uri="{FF2B5EF4-FFF2-40B4-BE49-F238E27FC236}">
                <a16:creationId xmlns:a16="http://schemas.microsoft.com/office/drawing/2014/main" id="{7121AEEC-F582-4313-98B6-C0577F15AB7D}"/>
              </a:ext>
            </a:extLst>
          </p:cNvPr>
          <p:cNvSpPr txBox="1"/>
          <p:nvPr/>
        </p:nvSpPr>
        <p:spPr>
          <a:xfrm>
            <a:off x="2014538" y="2170752"/>
            <a:ext cx="710451" cy="369332"/>
          </a:xfrm>
          <a:prstGeom prst="rect">
            <a:avLst/>
          </a:prstGeom>
          <a:noFill/>
        </p:spPr>
        <p:txBody>
          <a:bodyPr wrap="none" rtlCol="0">
            <a:spAutoFit/>
          </a:bodyPr>
          <a:lstStyle/>
          <a:p>
            <a:r>
              <a:rPr lang="en-US" dirty="0"/>
              <a:t>Floor</a:t>
            </a:r>
          </a:p>
        </p:txBody>
      </p:sp>
      <p:cxnSp>
        <p:nvCxnSpPr>
          <p:cNvPr id="15" name="Connector: Curved 14">
            <a:extLst>
              <a:ext uri="{FF2B5EF4-FFF2-40B4-BE49-F238E27FC236}">
                <a16:creationId xmlns:a16="http://schemas.microsoft.com/office/drawing/2014/main" id="{552FCE28-7BE7-4344-9F90-11C9D8FABBDE}"/>
              </a:ext>
            </a:extLst>
          </p:cNvPr>
          <p:cNvCxnSpPr>
            <a:cxnSpLocks/>
            <a:stCxn id="13" idx="3"/>
          </p:cNvCxnSpPr>
          <p:nvPr/>
        </p:nvCxnSpPr>
        <p:spPr>
          <a:xfrm>
            <a:off x="2724989" y="2355418"/>
            <a:ext cx="127749" cy="297897"/>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ED8BD7-6F72-414E-B8D2-7D21C559F8DA}"/>
              </a:ext>
            </a:extLst>
          </p:cNvPr>
          <p:cNvSpPr txBox="1"/>
          <p:nvPr/>
        </p:nvSpPr>
        <p:spPr>
          <a:xfrm>
            <a:off x="4923569" y="2549813"/>
            <a:ext cx="1383712" cy="369332"/>
          </a:xfrm>
          <a:prstGeom prst="rect">
            <a:avLst/>
          </a:prstGeom>
          <a:noFill/>
        </p:spPr>
        <p:txBody>
          <a:bodyPr wrap="none" rtlCol="0">
            <a:spAutoFit/>
          </a:bodyPr>
          <a:lstStyle/>
          <a:p>
            <a:r>
              <a:rPr lang="en-US" dirty="0"/>
              <a:t>Other faces</a:t>
            </a:r>
          </a:p>
        </p:txBody>
      </p:sp>
      <p:sp>
        <p:nvSpPr>
          <p:cNvPr id="20" name="Freeform: Shape 19">
            <a:extLst>
              <a:ext uri="{FF2B5EF4-FFF2-40B4-BE49-F238E27FC236}">
                <a16:creationId xmlns:a16="http://schemas.microsoft.com/office/drawing/2014/main" id="{B0A7C8B6-4432-4DAC-A698-2A8254144D38}"/>
              </a:ext>
            </a:extLst>
          </p:cNvPr>
          <p:cNvSpPr/>
          <p:nvPr/>
        </p:nvSpPr>
        <p:spPr>
          <a:xfrm>
            <a:off x="3713585" y="2424112"/>
            <a:ext cx="1243265" cy="657225"/>
          </a:xfrm>
          <a:custGeom>
            <a:avLst/>
            <a:gdLst>
              <a:gd name="connsiteX0" fmla="*/ 22588 w 1827575"/>
              <a:gd name="connsiteY0" fmla="*/ 38100 h 657225"/>
              <a:gd name="connsiteX1" fmla="*/ 22588 w 1827575"/>
              <a:gd name="connsiteY1" fmla="*/ 38100 h 657225"/>
              <a:gd name="connsiteX2" fmla="*/ 13063 w 1827575"/>
              <a:gd name="connsiteY2" fmla="*/ 404812 h 657225"/>
              <a:gd name="connsiteX3" fmla="*/ 17825 w 1827575"/>
              <a:gd name="connsiteY3" fmla="*/ 466725 h 657225"/>
              <a:gd name="connsiteX4" fmla="*/ 22588 w 1827575"/>
              <a:gd name="connsiteY4" fmla="*/ 485775 h 657225"/>
              <a:gd name="connsiteX5" fmla="*/ 27350 w 1827575"/>
              <a:gd name="connsiteY5" fmla="*/ 519112 h 657225"/>
              <a:gd name="connsiteX6" fmla="*/ 32113 w 1827575"/>
              <a:gd name="connsiteY6" fmla="*/ 571500 h 657225"/>
              <a:gd name="connsiteX7" fmla="*/ 41638 w 1827575"/>
              <a:gd name="connsiteY7" fmla="*/ 600075 h 657225"/>
              <a:gd name="connsiteX8" fmla="*/ 46400 w 1827575"/>
              <a:gd name="connsiteY8" fmla="*/ 614362 h 657225"/>
              <a:gd name="connsiteX9" fmla="*/ 51163 w 1827575"/>
              <a:gd name="connsiteY9" fmla="*/ 628650 h 657225"/>
              <a:gd name="connsiteX10" fmla="*/ 103550 w 1827575"/>
              <a:gd name="connsiteY10" fmla="*/ 638175 h 657225"/>
              <a:gd name="connsiteX11" fmla="*/ 189275 w 1827575"/>
              <a:gd name="connsiteY11" fmla="*/ 642937 h 657225"/>
              <a:gd name="connsiteX12" fmla="*/ 232138 w 1827575"/>
              <a:gd name="connsiteY12" fmla="*/ 647700 h 657225"/>
              <a:gd name="connsiteX13" fmla="*/ 270238 w 1827575"/>
              <a:gd name="connsiteY13" fmla="*/ 657225 h 657225"/>
              <a:gd name="connsiteX14" fmla="*/ 441688 w 1827575"/>
              <a:gd name="connsiteY14" fmla="*/ 652462 h 657225"/>
              <a:gd name="connsiteX15" fmla="*/ 517888 w 1827575"/>
              <a:gd name="connsiteY15" fmla="*/ 642937 h 657225"/>
              <a:gd name="connsiteX16" fmla="*/ 927463 w 1827575"/>
              <a:gd name="connsiteY16" fmla="*/ 647700 h 657225"/>
              <a:gd name="connsiteX17" fmla="*/ 965563 w 1827575"/>
              <a:gd name="connsiteY17" fmla="*/ 652462 h 657225"/>
              <a:gd name="connsiteX18" fmla="*/ 1027475 w 1827575"/>
              <a:gd name="connsiteY18" fmla="*/ 657225 h 657225"/>
              <a:gd name="connsiteX19" fmla="*/ 1227500 w 1827575"/>
              <a:gd name="connsiteY19" fmla="*/ 652462 h 657225"/>
              <a:gd name="connsiteX20" fmla="*/ 1289413 w 1827575"/>
              <a:gd name="connsiteY20" fmla="*/ 642937 h 657225"/>
              <a:gd name="connsiteX21" fmla="*/ 1384663 w 1827575"/>
              <a:gd name="connsiteY21" fmla="*/ 638175 h 657225"/>
              <a:gd name="connsiteX22" fmla="*/ 1451338 w 1827575"/>
              <a:gd name="connsiteY22" fmla="*/ 633412 h 657225"/>
              <a:gd name="connsiteX23" fmla="*/ 1503725 w 1827575"/>
              <a:gd name="connsiteY23" fmla="*/ 623887 h 657225"/>
              <a:gd name="connsiteX24" fmla="*/ 1518013 w 1827575"/>
              <a:gd name="connsiteY24" fmla="*/ 619125 h 657225"/>
              <a:gd name="connsiteX25" fmla="*/ 1551350 w 1827575"/>
              <a:gd name="connsiteY25" fmla="*/ 614362 h 657225"/>
              <a:gd name="connsiteX26" fmla="*/ 1570400 w 1827575"/>
              <a:gd name="connsiteY26" fmla="*/ 609600 h 657225"/>
              <a:gd name="connsiteX27" fmla="*/ 1751375 w 1827575"/>
              <a:gd name="connsiteY27" fmla="*/ 604837 h 657225"/>
              <a:gd name="connsiteX28" fmla="*/ 1765663 w 1827575"/>
              <a:gd name="connsiteY28" fmla="*/ 600075 h 657225"/>
              <a:gd name="connsiteX29" fmla="*/ 1784713 w 1827575"/>
              <a:gd name="connsiteY29" fmla="*/ 571500 h 657225"/>
              <a:gd name="connsiteX30" fmla="*/ 1799000 w 1827575"/>
              <a:gd name="connsiteY30" fmla="*/ 561975 h 657225"/>
              <a:gd name="connsiteX31" fmla="*/ 1803763 w 1827575"/>
              <a:gd name="connsiteY31" fmla="*/ 547687 h 657225"/>
              <a:gd name="connsiteX32" fmla="*/ 1813288 w 1827575"/>
              <a:gd name="connsiteY32" fmla="*/ 533400 h 657225"/>
              <a:gd name="connsiteX33" fmla="*/ 1822813 w 1827575"/>
              <a:gd name="connsiteY33" fmla="*/ 504825 h 657225"/>
              <a:gd name="connsiteX34" fmla="*/ 1827575 w 1827575"/>
              <a:gd name="connsiteY34" fmla="*/ 490537 h 657225"/>
              <a:gd name="connsiteX35" fmla="*/ 1822813 w 1827575"/>
              <a:gd name="connsiteY35" fmla="*/ 447675 h 657225"/>
              <a:gd name="connsiteX36" fmla="*/ 1813288 w 1827575"/>
              <a:gd name="connsiteY36" fmla="*/ 385762 h 657225"/>
              <a:gd name="connsiteX37" fmla="*/ 1813288 w 1827575"/>
              <a:gd name="connsiteY37" fmla="*/ 147637 h 657225"/>
              <a:gd name="connsiteX38" fmla="*/ 1818050 w 1827575"/>
              <a:gd name="connsiteY38" fmla="*/ 119062 h 657225"/>
              <a:gd name="connsiteX39" fmla="*/ 1822813 w 1827575"/>
              <a:gd name="connsiteY39" fmla="*/ 76200 h 657225"/>
              <a:gd name="connsiteX40" fmla="*/ 1818050 w 1827575"/>
              <a:gd name="connsiteY40" fmla="*/ 47625 h 657225"/>
              <a:gd name="connsiteX41" fmla="*/ 1775188 w 1827575"/>
              <a:gd name="connsiteY41" fmla="*/ 42862 h 657225"/>
              <a:gd name="connsiteX42" fmla="*/ 1746613 w 1827575"/>
              <a:gd name="connsiteY42" fmla="*/ 38100 h 657225"/>
              <a:gd name="connsiteX43" fmla="*/ 1732325 w 1827575"/>
              <a:gd name="connsiteY43" fmla="*/ 33337 h 657225"/>
              <a:gd name="connsiteX44" fmla="*/ 1713275 w 1827575"/>
              <a:gd name="connsiteY44" fmla="*/ 28575 h 657225"/>
              <a:gd name="connsiteX45" fmla="*/ 1698988 w 1827575"/>
              <a:gd name="connsiteY45" fmla="*/ 19050 h 657225"/>
              <a:gd name="connsiteX46" fmla="*/ 1670413 w 1827575"/>
              <a:gd name="connsiteY46" fmla="*/ 9525 h 657225"/>
              <a:gd name="connsiteX47" fmla="*/ 1656125 w 1827575"/>
              <a:gd name="connsiteY47" fmla="*/ 4762 h 657225"/>
              <a:gd name="connsiteX48" fmla="*/ 1622788 w 1827575"/>
              <a:gd name="connsiteY48" fmla="*/ 0 h 657225"/>
              <a:gd name="connsiteX49" fmla="*/ 1498963 w 1827575"/>
              <a:gd name="connsiteY49" fmla="*/ 4762 h 657225"/>
              <a:gd name="connsiteX50" fmla="*/ 1465625 w 1827575"/>
              <a:gd name="connsiteY50" fmla="*/ 9525 h 657225"/>
              <a:gd name="connsiteX51" fmla="*/ 1451338 w 1827575"/>
              <a:gd name="connsiteY51" fmla="*/ 14287 h 657225"/>
              <a:gd name="connsiteX52" fmla="*/ 1432288 w 1827575"/>
              <a:gd name="connsiteY52" fmla="*/ 19050 h 657225"/>
              <a:gd name="connsiteX53" fmla="*/ 1398950 w 1827575"/>
              <a:gd name="connsiteY53" fmla="*/ 23812 h 657225"/>
              <a:gd name="connsiteX54" fmla="*/ 1303700 w 1827575"/>
              <a:gd name="connsiteY54" fmla="*/ 38100 h 657225"/>
              <a:gd name="connsiteX55" fmla="*/ 1260838 w 1827575"/>
              <a:gd name="connsiteY55" fmla="*/ 42862 h 657225"/>
              <a:gd name="connsiteX56" fmla="*/ 1246550 w 1827575"/>
              <a:gd name="connsiteY56" fmla="*/ 47625 h 657225"/>
              <a:gd name="connsiteX57" fmla="*/ 1151300 w 1827575"/>
              <a:gd name="connsiteY57" fmla="*/ 57150 h 657225"/>
              <a:gd name="connsiteX58" fmla="*/ 713150 w 1827575"/>
              <a:gd name="connsiteY58" fmla="*/ 57150 h 657225"/>
              <a:gd name="connsiteX59" fmla="*/ 679813 w 1827575"/>
              <a:gd name="connsiteY59" fmla="*/ 52387 h 657225"/>
              <a:gd name="connsiteX60" fmla="*/ 532175 w 1827575"/>
              <a:gd name="connsiteY60" fmla="*/ 47625 h 657225"/>
              <a:gd name="connsiteX61" fmla="*/ 313100 w 1827575"/>
              <a:gd name="connsiteY61" fmla="*/ 42862 h 657225"/>
              <a:gd name="connsiteX62" fmla="*/ 208325 w 1827575"/>
              <a:gd name="connsiteY62" fmla="*/ 52387 h 657225"/>
              <a:gd name="connsiteX63" fmla="*/ 22588 w 1827575"/>
              <a:gd name="connsiteY63" fmla="*/ 3810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27575" h="657225">
                <a:moveTo>
                  <a:pt x="22588" y="38100"/>
                </a:moveTo>
                <a:lnTo>
                  <a:pt x="22588" y="38100"/>
                </a:lnTo>
                <a:cubicBezTo>
                  <a:pt x="-16148" y="193038"/>
                  <a:pt x="4936" y="87863"/>
                  <a:pt x="13063" y="404812"/>
                </a:cubicBezTo>
                <a:cubicBezTo>
                  <a:pt x="13594" y="425504"/>
                  <a:pt x="15407" y="446168"/>
                  <a:pt x="17825" y="466725"/>
                </a:cubicBezTo>
                <a:cubicBezTo>
                  <a:pt x="18590" y="473226"/>
                  <a:pt x="21417" y="479335"/>
                  <a:pt x="22588" y="485775"/>
                </a:cubicBezTo>
                <a:cubicBezTo>
                  <a:pt x="24596" y="496819"/>
                  <a:pt x="26110" y="507956"/>
                  <a:pt x="27350" y="519112"/>
                </a:cubicBezTo>
                <a:cubicBezTo>
                  <a:pt x="29286" y="536539"/>
                  <a:pt x="29066" y="554232"/>
                  <a:pt x="32113" y="571500"/>
                </a:cubicBezTo>
                <a:cubicBezTo>
                  <a:pt x="33858" y="581387"/>
                  <a:pt x="38463" y="590550"/>
                  <a:pt x="41638" y="600075"/>
                </a:cubicBezTo>
                <a:lnTo>
                  <a:pt x="46400" y="614362"/>
                </a:lnTo>
                <a:cubicBezTo>
                  <a:pt x="47988" y="619125"/>
                  <a:pt x="46400" y="627063"/>
                  <a:pt x="51163" y="628650"/>
                </a:cubicBezTo>
                <a:cubicBezTo>
                  <a:pt x="74423" y="636403"/>
                  <a:pt x="68550" y="635483"/>
                  <a:pt x="103550" y="638175"/>
                </a:cubicBezTo>
                <a:cubicBezTo>
                  <a:pt x="132085" y="640370"/>
                  <a:pt x="160700" y="641350"/>
                  <a:pt x="189275" y="642937"/>
                </a:cubicBezTo>
                <a:cubicBezTo>
                  <a:pt x="203563" y="644525"/>
                  <a:pt x="217981" y="645202"/>
                  <a:pt x="232138" y="647700"/>
                </a:cubicBezTo>
                <a:cubicBezTo>
                  <a:pt x="245030" y="649975"/>
                  <a:pt x="270238" y="657225"/>
                  <a:pt x="270238" y="657225"/>
                </a:cubicBezTo>
                <a:cubicBezTo>
                  <a:pt x="327388" y="655637"/>
                  <a:pt x="384611" y="655755"/>
                  <a:pt x="441688" y="652462"/>
                </a:cubicBezTo>
                <a:cubicBezTo>
                  <a:pt x="467243" y="650988"/>
                  <a:pt x="517888" y="642937"/>
                  <a:pt x="517888" y="642937"/>
                </a:cubicBezTo>
                <a:lnTo>
                  <a:pt x="927463" y="647700"/>
                </a:lnTo>
                <a:cubicBezTo>
                  <a:pt x="940259" y="647972"/>
                  <a:pt x="952822" y="651249"/>
                  <a:pt x="965563" y="652462"/>
                </a:cubicBezTo>
                <a:cubicBezTo>
                  <a:pt x="986168" y="654424"/>
                  <a:pt x="1006838" y="655637"/>
                  <a:pt x="1027475" y="657225"/>
                </a:cubicBezTo>
                <a:lnTo>
                  <a:pt x="1227500" y="652462"/>
                </a:lnTo>
                <a:cubicBezTo>
                  <a:pt x="1263765" y="650982"/>
                  <a:pt x="1255470" y="645548"/>
                  <a:pt x="1289413" y="642937"/>
                </a:cubicBezTo>
                <a:cubicBezTo>
                  <a:pt x="1321109" y="640499"/>
                  <a:pt x="1352928" y="640042"/>
                  <a:pt x="1384663" y="638175"/>
                </a:cubicBezTo>
                <a:cubicBezTo>
                  <a:pt x="1406906" y="636867"/>
                  <a:pt x="1429113" y="635000"/>
                  <a:pt x="1451338" y="633412"/>
                </a:cubicBezTo>
                <a:cubicBezTo>
                  <a:pt x="1464093" y="631286"/>
                  <a:pt x="1490398" y="627219"/>
                  <a:pt x="1503725" y="623887"/>
                </a:cubicBezTo>
                <a:cubicBezTo>
                  <a:pt x="1508595" y="622669"/>
                  <a:pt x="1513090" y="620110"/>
                  <a:pt x="1518013" y="619125"/>
                </a:cubicBezTo>
                <a:cubicBezTo>
                  <a:pt x="1529020" y="616924"/>
                  <a:pt x="1540306" y="616370"/>
                  <a:pt x="1551350" y="614362"/>
                </a:cubicBezTo>
                <a:cubicBezTo>
                  <a:pt x="1557790" y="613191"/>
                  <a:pt x="1563862" y="609911"/>
                  <a:pt x="1570400" y="609600"/>
                </a:cubicBezTo>
                <a:cubicBezTo>
                  <a:pt x="1630678" y="606730"/>
                  <a:pt x="1691050" y="606425"/>
                  <a:pt x="1751375" y="604837"/>
                </a:cubicBezTo>
                <a:cubicBezTo>
                  <a:pt x="1756138" y="603250"/>
                  <a:pt x="1761486" y="602860"/>
                  <a:pt x="1765663" y="600075"/>
                </a:cubicBezTo>
                <a:cubicBezTo>
                  <a:pt x="1801045" y="576487"/>
                  <a:pt x="1764743" y="596462"/>
                  <a:pt x="1784713" y="571500"/>
                </a:cubicBezTo>
                <a:cubicBezTo>
                  <a:pt x="1788289" y="567031"/>
                  <a:pt x="1794238" y="565150"/>
                  <a:pt x="1799000" y="561975"/>
                </a:cubicBezTo>
                <a:cubicBezTo>
                  <a:pt x="1800588" y="557212"/>
                  <a:pt x="1801518" y="552177"/>
                  <a:pt x="1803763" y="547687"/>
                </a:cubicBezTo>
                <a:cubicBezTo>
                  <a:pt x="1806323" y="542568"/>
                  <a:pt x="1810963" y="538630"/>
                  <a:pt x="1813288" y="533400"/>
                </a:cubicBezTo>
                <a:cubicBezTo>
                  <a:pt x="1817366" y="524225"/>
                  <a:pt x="1819638" y="514350"/>
                  <a:pt x="1822813" y="504825"/>
                </a:cubicBezTo>
                <a:lnTo>
                  <a:pt x="1827575" y="490537"/>
                </a:lnTo>
                <a:cubicBezTo>
                  <a:pt x="1825988" y="476250"/>
                  <a:pt x="1824596" y="461939"/>
                  <a:pt x="1822813" y="447675"/>
                </a:cubicBezTo>
                <a:cubicBezTo>
                  <a:pt x="1819752" y="423183"/>
                  <a:pt x="1817257" y="409577"/>
                  <a:pt x="1813288" y="385762"/>
                </a:cubicBezTo>
                <a:cubicBezTo>
                  <a:pt x="1808243" y="264683"/>
                  <a:pt x="1805502" y="272206"/>
                  <a:pt x="1813288" y="147637"/>
                </a:cubicBezTo>
                <a:cubicBezTo>
                  <a:pt x="1813890" y="137999"/>
                  <a:pt x="1816774" y="128634"/>
                  <a:pt x="1818050" y="119062"/>
                </a:cubicBezTo>
                <a:cubicBezTo>
                  <a:pt x="1819950" y="104813"/>
                  <a:pt x="1821225" y="90487"/>
                  <a:pt x="1822813" y="76200"/>
                </a:cubicBezTo>
                <a:cubicBezTo>
                  <a:pt x="1821225" y="66675"/>
                  <a:pt x="1825961" y="53163"/>
                  <a:pt x="1818050" y="47625"/>
                </a:cubicBezTo>
                <a:cubicBezTo>
                  <a:pt x="1806273" y="39381"/>
                  <a:pt x="1789437" y="44762"/>
                  <a:pt x="1775188" y="42862"/>
                </a:cubicBezTo>
                <a:cubicBezTo>
                  <a:pt x="1765616" y="41586"/>
                  <a:pt x="1756138" y="39687"/>
                  <a:pt x="1746613" y="38100"/>
                </a:cubicBezTo>
                <a:cubicBezTo>
                  <a:pt x="1741850" y="36512"/>
                  <a:pt x="1737152" y="34716"/>
                  <a:pt x="1732325" y="33337"/>
                </a:cubicBezTo>
                <a:cubicBezTo>
                  <a:pt x="1726031" y="31539"/>
                  <a:pt x="1719291" y="31153"/>
                  <a:pt x="1713275" y="28575"/>
                </a:cubicBezTo>
                <a:cubicBezTo>
                  <a:pt x="1708014" y="26320"/>
                  <a:pt x="1704218" y="21375"/>
                  <a:pt x="1698988" y="19050"/>
                </a:cubicBezTo>
                <a:cubicBezTo>
                  <a:pt x="1689813" y="14972"/>
                  <a:pt x="1679938" y="12700"/>
                  <a:pt x="1670413" y="9525"/>
                </a:cubicBezTo>
                <a:cubicBezTo>
                  <a:pt x="1665650" y="7937"/>
                  <a:pt x="1661095" y="5472"/>
                  <a:pt x="1656125" y="4762"/>
                </a:cubicBezTo>
                <a:lnTo>
                  <a:pt x="1622788" y="0"/>
                </a:lnTo>
                <a:cubicBezTo>
                  <a:pt x="1581513" y="1587"/>
                  <a:pt x="1540193" y="2263"/>
                  <a:pt x="1498963" y="4762"/>
                </a:cubicBezTo>
                <a:cubicBezTo>
                  <a:pt x="1487758" y="5441"/>
                  <a:pt x="1476633" y="7323"/>
                  <a:pt x="1465625" y="9525"/>
                </a:cubicBezTo>
                <a:cubicBezTo>
                  <a:pt x="1460703" y="10509"/>
                  <a:pt x="1456165" y="12908"/>
                  <a:pt x="1451338" y="14287"/>
                </a:cubicBezTo>
                <a:cubicBezTo>
                  <a:pt x="1445044" y="16085"/>
                  <a:pt x="1438728" y="17879"/>
                  <a:pt x="1432288" y="19050"/>
                </a:cubicBezTo>
                <a:cubicBezTo>
                  <a:pt x="1421244" y="21058"/>
                  <a:pt x="1410045" y="22105"/>
                  <a:pt x="1398950" y="23812"/>
                </a:cubicBezTo>
                <a:cubicBezTo>
                  <a:pt x="1357356" y="30211"/>
                  <a:pt x="1358717" y="31988"/>
                  <a:pt x="1303700" y="38100"/>
                </a:cubicBezTo>
                <a:lnTo>
                  <a:pt x="1260838" y="42862"/>
                </a:lnTo>
                <a:cubicBezTo>
                  <a:pt x="1256075" y="44450"/>
                  <a:pt x="1251420" y="46407"/>
                  <a:pt x="1246550" y="47625"/>
                </a:cubicBezTo>
                <a:cubicBezTo>
                  <a:pt x="1212217" y="56208"/>
                  <a:pt x="1192836" y="54381"/>
                  <a:pt x="1151300" y="57150"/>
                </a:cubicBezTo>
                <a:cubicBezTo>
                  <a:pt x="986470" y="80695"/>
                  <a:pt x="1103971" y="65646"/>
                  <a:pt x="713150" y="57150"/>
                </a:cubicBezTo>
                <a:cubicBezTo>
                  <a:pt x="701927" y="56906"/>
                  <a:pt x="691023" y="52977"/>
                  <a:pt x="679813" y="52387"/>
                </a:cubicBezTo>
                <a:cubicBezTo>
                  <a:pt x="630643" y="49799"/>
                  <a:pt x="581388" y="49212"/>
                  <a:pt x="532175" y="47625"/>
                </a:cubicBezTo>
                <a:cubicBezTo>
                  <a:pt x="428488" y="26888"/>
                  <a:pt x="500733" y="37651"/>
                  <a:pt x="313100" y="42862"/>
                </a:cubicBezTo>
                <a:cubicBezTo>
                  <a:pt x="282740" y="46236"/>
                  <a:pt x="236949" y="51815"/>
                  <a:pt x="208325" y="52387"/>
                </a:cubicBezTo>
                <a:cubicBezTo>
                  <a:pt x="149599" y="53561"/>
                  <a:pt x="53544" y="40481"/>
                  <a:pt x="22588" y="3810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6A2DCAD-AAE0-47F6-905B-E7AA8AA0798A}"/>
              </a:ext>
            </a:extLst>
          </p:cNvPr>
          <p:cNvSpPr/>
          <p:nvPr/>
        </p:nvSpPr>
        <p:spPr>
          <a:xfrm>
            <a:off x="1652588" y="3176588"/>
            <a:ext cx="2967725" cy="1595437"/>
          </a:xfrm>
          <a:custGeom>
            <a:avLst/>
            <a:gdLst>
              <a:gd name="connsiteX0" fmla="*/ 119062 w 2967725"/>
              <a:gd name="connsiteY0" fmla="*/ 33337 h 1595437"/>
              <a:gd name="connsiteX1" fmla="*/ 95250 w 2967725"/>
              <a:gd name="connsiteY1" fmla="*/ 47625 h 1595437"/>
              <a:gd name="connsiteX2" fmla="*/ 85725 w 2967725"/>
              <a:gd name="connsiteY2" fmla="*/ 61912 h 1595437"/>
              <a:gd name="connsiteX3" fmla="*/ 71437 w 2967725"/>
              <a:gd name="connsiteY3" fmla="*/ 71437 h 1595437"/>
              <a:gd name="connsiteX4" fmla="*/ 61912 w 2967725"/>
              <a:gd name="connsiteY4" fmla="*/ 85725 h 1595437"/>
              <a:gd name="connsiteX5" fmla="*/ 47625 w 2967725"/>
              <a:gd name="connsiteY5" fmla="*/ 95250 h 1595437"/>
              <a:gd name="connsiteX6" fmla="*/ 42862 w 2967725"/>
              <a:gd name="connsiteY6" fmla="*/ 109537 h 1595437"/>
              <a:gd name="connsiteX7" fmla="*/ 33337 w 2967725"/>
              <a:gd name="connsiteY7" fmla="*/ 123825 h 1595437"/>
              <a:gd name="connsiteX8" fmla="*/ 28575 w 2967725"/>
              <a:gd name="connsiteY8" fmla="*/ 138112 h 1595437"/>
              <a:gd name="connsiteX9" fmla="*/ 23812 w 2967725"/>
              <a:gd name="connsiteY9" fmla="*/ 190500 h 1595437"/>
              <a:gd name="connsiteX10" fmla="*/ 19050 w 2967725"/>
              <a:gd name="connsiteY10" fmla="*/ 452437 h 1595437"/>
              <a:gd name="connsiteX11" fmla="*/ 9525 w 2967725"/>
              <a:gd name="connsiteY11" fmla="*/ 481012 h 1595437"/>
              <a:gd name="connsiteX12" fmla="*/ 4762 w 2967725"/>
              <a:gd name="connsiteY12" fmla="*/ 957262 h 1595437"/>
              <a:gd name="connsiteX13" fmla="*/ 0 w 2967725"/>
              <a:gd name="connsiteY13" fmla="*/ 981075 h 1595437"/>
              <a:gd name="connsiteX14" fmla="*/ 4762 w 2967725"/>
              <a:gd name="connsiteY14" fmla="*/ 1462087 h 1595437"/>
              <a:gd name="connsiteX15" fmla="*/ 19050 w 2967725"/>
              <a:gd name="connsiteY15" fmla="*/ 1533525 h 1595437"/>
              <a:gd name="connsiteX16" fmla="*/ 28575 w 2967725"/>
              <a:gd name="connsiteY16" fmla="*/ 1547812 h 1595437"/>
              <a:gd name="connsiteX17" fmla="*/ 57150 w 2967725"/>
              <a:gd name="connsiteY17" fmla="*/ 1557337 h 1595437"/>
              <a:gd name="connsiteX18" fmla="*/ 76200 w 2967725"/>
              <a:gd name="connsiteY18" fmla="*/ 1566862 h 1595437"/>
              <a:gd name="connsiteX19" fmla="*/ 90487 w 2967725"/>
              <a:gd name="connsiteY19" fmla="*/ 1581150 h 1595437"/>
              <a:gd name="connsiteX20" fmla="*/ 109537 w 2967725"/>
              <a:gd name="connsiteY20" fmla="*/ 1585912 h 1595437"/>
              <a:gd name="connsiteX21" fmla="*/ 200025 w 2967725"/>
              <a:gd name="connsiteY21" fmla="*/ 1590675 h 1595437"/>
              <a:gd name="connsiteX22" fmla="*/ 252412 w 2967725"/>
              <a:gd name="connsiteY22" fmla="*/ 1595437 h 1595437"/>
              <a:gd name="connsiteX23" fmla="*/ 319087 w 2967725"/>
              <a:gd name="connsiteY23" fmla="*/ 1590675 h 1595437"/>
              <a:gd name="connsiteX24" fmla="*/ 338137 w 2967725"/>
              <a:gd name="connsiteY24" fmla="*/ 1585912 h 1595437"/>
              <a:gd name="connsiteX25" fmla="*/ 371475 w 2967725"/>
              <a:gd name="connsiteY25" fmla="*/ 1581150 h 1595437"/>
              <a:gd name="connsiteX26" fmla="*/ 552450 w 2967725"/>
              <a:gd name="connsiteY26" fmla="*/ 1581150 h 1595437"/>
              <a:gd name="connsiteX27" fmla="*/ 590550 w 2967725"/>
              <a:gd name="connsiteY27" fmla="*/ 1571625 h 1595437"/>
              <a:gd name="connsiteX28" fmla="*/ 604837 w 2967725"/>
              <a:gd name="connsiteY28" fmla="*/ 1566862 h 1595437"/>
              <a:gd name="connsiteX29" fmla="*/ 1033462 w 2967725"/>
              <a:gd name="connsiteY29" fmla="*/ 1557337 h 1595437"/>
              <a:gd name="connsiteX30" fmla="*/ 1071562 w 2967725"/>
              <a:gd name="connsiteY30" fmla="*/ 1552575 h 1595437"/>
              <a:gd name="connsiteX31" fmla="*/ 1090612 w 2967725"/>
              <a:gd name="connsiteY31" fmla="*/ 1547812 h 1595437"/>
              <a:gd name="connsiteX32" fmla="*/ 1309687 w 2967725"/>
              <a:gd name="connsiteY32" fmla="*/ 1543050 h 1595437"/>
              <a:gd name="connsiteX33" fmla="*/ 1419225 w 2967725"/>
              <a:gd name="connsiteY33" fmla="*/ 1533525 h 1595437"/>
              <a:gd name="connsiteX34" fmla="*/ 1433512 w 2967725"/>
              <a:gd name="connsiteY34" fmla="*/ 1528762 h 1595437"/>
              <a:gd name="connsiteX35" fmla="*/ 1457325 w 2967725"/>
              <a:gd name="connsiteY35" fmla="*/ 1500187 h 1595437"/>
              <a:gd name="connsiteX36" fmla="*/ 1466850 w 2967725"/>
              <a:gd name="connsiteY36" fmla="*/ 1471612 h 1595437"/>
              <a:gd name="connsiteX37" fmla="*/ 1466850 w 2967725"/>
              <a:gd name="connsiteY37" fmla="*/ 1376362 h 1595437"/>
              <a:gd name="connsiteX38" fmla="*/ 1476375 w 2967725"/>
              <a:gd name="connsiteY38" fmla="*/ 1257300 h 1595437"/>
              <a:gd name="connsiteX39" fmla="*/ 1481137 w 2967725"/>
              <a:gd name="connsiteY39" fmla="*/ 1243012 h 1595437"/>
              <a:gd name="connsiteX40" fmla="*/ 1495425 w 2967725"/>
              <a:gd name="connsiteY40" fmla="*/ 1181100 h 1595437"/>
              <a:gd name="connsiteX41" fmla="*/ 1495425 w 2967725"/>
              <a:gd name="connsiteY41" fmla="*/ 1042987 h 1595437"/>
              <a:gd name="connsiteX42" fmla="*/ 1485900 w 2967725"/>
              <a:gd name="connsiteY42" fmla="*/ 1028700 h 1595437"/>
              <a:gd name="connsiteX43" fmla="*/ 1490662 w 2967725"/>
              <a:gd name="connsiteY43" fmla="*/ 909637 h 1595437"/>
              <a:gd name="connsiteX44" fmla="*/ 1500187 w 2967725"/>
              <a:gd name="connsiteY44" fmla="*/ 881062 h 1595437"/>
              <a:gd name="connsiteX45" fmla="*/ 1504950 w 2967725"/>
              <a:gd name="connsiteY45" fmla="*/ 866775 h 1595437"/>
              <a:gd name="connsiteX46" fmla="*/ 1557337 w 2967725"/>
              <a:gd name="connsiteY46" fmla="*/ 857250 h 1595437"/>
              <a:gd name="connsiteX47" fmla="*/ 1576387 w 2967725"/>
              <a:gd name="connsiteY47" fmla="*/ 842962 h 1595437"/>
              <a:gd name="connsiteX48" fmla="*/ 1600200 w 2967725"/>
              <a:gd name="connsiteY48" fmla="*/ 838200 h 1595437"/>
              <a:gd name="connsiteX49" fmla="*/ 1614487 w 2967725"/>
              <a:gd name="connsiteY49" fmla="*/ 833437 h 1595437"/>
              <a:gd name="connsiteX50" fmla="*/ 1928812 w 2967725"/>
              <a:gd name="connsiteY50" fmla="*/ 838200 h 1595437"/>
              <a:gd name="connsiteX51" fmla="*/ 1966912 w 2967725"/>
              <a:gd name="connsiteY51" fmla="*/ 842962 h 1595437"/>
              <a:gd name="connsiteX52" fmla="*/ 2005012 w 2967725"/>
              <a:gd name="connsiteY52" fmla="*/ 852487 h 1595437"/>
              <a:gd name="connsiteX53" fmla="*/ 2243137 w 2967725"/>
              <a:gd name="connsiteY53" fmla="*/ 847725 h 1595437"/>
              <a:gd name="connsiteX54" fmla="*/ 2257425 w 2967725"/>
              <a:gd name="connsiteY54" fmla="*/ 842962 h 1595437"/>
              <a:gd name="connsiteX55" fmla="*/ 2466975 w 2967725"/>
              <a:gd name="connsiteY55" fmla="*/ 838200 h 1595437"/>
              <a:gd name="connsiteX56" fmla="*/ 2662237 w 2967725"/>
              <a:gd name="connsiteY56" fmla="*/ 838200 h 1595437"/>
              <a:gd name="connsiteX57" fmla="*/ 2676525 w 2967725"/>
              <a:gd name="connsiteY57" fmla="*/ 842962 h 1595437"/>
              <a:gd name="connsiteX58" fmla="*/ 2714625 w 2967725"/>
              <a:gd name="connsiteY58" fmla="*/ 847725 h 1595437"/>
              <a:gd name="connsiteX59" fmla="*/ 2738437 w 2967725"/>
              <a:gd name="connsiteY59" fmla="*/ 852487 h 1595437"/>
              <a:gd name="connsiteX60" fmla="*/ 2771775 w 2967725"/>
              <a:gd name="connsiteY60" fmla="*/ 857250 h 1595437"/>
              <a:gd name="connsiteX61" fmla="*/ 2876550 w 2967725"/>
              <a:gd name="connsiteY61" fmla="*/ 852487 h 1595437"/>
              <a:gd name="connsiteX62" fmla="*/ 2890837 w 2967725"/>
              <a:gd name="connsiteY62" fmla="*/ 842962 h 1595437"/>
              <a:gd name="connsiteX63" fmla="*/ 2900362 w 2967725"/>
              <a:gd name="connsiteY63" fmla="*/ 814387 h 1595437"/>
              <a:gd name="connsiteX64" fmla="*/ 2909887 w 2967725"/>
              <a:gd name="connsiteY64" fmla="*/ 776287 h 1595437"/>
              <a:gd name="connsiteX65" fmla="*/ 2914650 w 2967725"/>
              <a:gd name="connsiteY65" fmla="*/ 700087 h 1595437"/>
              <a:gd name="connsiteX66" fmla="*/ 2924175 w 2967725"/>
              <a:gd name="connsiteY66" fmla="*/ 652462 h 1595437"/>
              <a:gd name="connsiteX67" fmla="*/ 2928937 w 2967725"/>
              <a:gd name="connsiteY67" fmla="*/ 638175 h 1595437"/>
              <a:gd name="connsiteX68" fmla="*/ 2933700 w 2967725"/>
              <a:gd name="connsiteY68" fmla="*/ 619125 h 1595437"/>
              <a:gd name="connsiteX69" fmla="*/ 2938462 w 2967725"/>
              <a:gd name="connsiteY69" fmla="*/ 361950 h 1595437"/>
              <a:gd name="connsiteX70" fmla="*/ 2952750 w 2967725"/>
              <a:gd name="connsiteY70" fmla="*/ 300037 h 1595437"/>
              <a:gd name="connsiteX71" fmla="*/ 2957512 w 2967725"/>
              <a:gd name="connsiteY71" fmla="*/ 276225 h 1595437"/>
              <a:gd name="connsiteX72" fmla="*/ 2962275 w 2967725"/>
              <a:gd name="connsiteY72" fmla="*/ 257175 h 1595437"/>
              <a:gd name="connsiteX73" fmla="*/ 2962275 w 2967725"/>
              <a:gd name="connsiteY73" fmla="*/ 100012 h 1595437"/>
              <a:gd name="connsiteX74" fmla="*/ 2947987 w 2967725"/>
              <a:gd name="connsiteY74" fmla="*/ 66675 h 1595437"/>
              <a:gd name="connsiteX75" fmla="*/ 2933700 w 2967725"/>
              <a:gd name="connsiteY75" fmla="*/ 52387 h 1595437"/>
              <a:gd name="connsiteX76" fmla="*/ 2895600 w 2967725"/>
              <a:gd name="connsiteY76" fmla="*/ 19050 h 1595437"/>
              <a:gd name="connsiteX77" fmla="*/ 2852737 w 2967725"/>
              <a:gd name="connsiteY77" fmla="*/ 4762 h 1595437"/>
              <a:gd name="connsiteX78" fmla="*/ 2838450 w 2967725"/>
              <a:gd name="connsiteY78" fmla="*/ 0 h 1595437"/>
              <a:gd name="connsiteX79" fmla="*/ 2805112 w 2967725"/>
              <a:gd name="connsiteY79" fmla="*/ 4762 h 1595437"/>
              <a:gd name="connsiteX80" fmla="*/ 2776537 w 2967725"/>
              <a:gd name="connsiteY80" fmla="*/ 14287 h 1595437"/>
              <a:gd name="connsiteX81" fmla="*/ 2714625 w 2967725"/>
              <a:gd name="connsiteY81" fmla="*/ 23812 h 1595437"/>
              <a:gd name="connsiteX82" fmla="*/ 2690812 w 2967725"/>
              <a:gd name="connsiteY82" fmla="*/ 28575 h 1595437"/>
              <a:gd name="connsiteX83" fmla="*/ 2514600 w 2967725"/>
              <a:gd name="connsiteY83" fmla="*/ 33337 h 1595437"/>
              <a:gd name="connsiteX84" fmla="*/ 2490787 w 2967725"/>
              <a:gd name="connsiteY84" fmla="*/ 38100 h 1595437"/>
              <a:gd name="connsiteX85" fmla="*/ 1881187 w 2967725"/>
              <a:gd name="connsiteY85" fmla="*/ 47625 h 1595437"/>
              <a:gd name="connsiteX86" fmla="*/ 1604962 w 2967725"/>
              <a:gd name="connsiteY86" fmla="*/ 42862 h 1595437"/>
              <a:gd name="connsiteX87" fmla="*/ 1585912 w 2967725"/>
              <a:gd name="connsiteY87" fmla="*/ 38100 h 1595437"/>
              <a:gd name="connsiteX88" fmla="*/ 1543050 w 2967725"/>
              <a:gd name="connsiteY88" fmla="*/ 33337 h 1595437"/>
              <a:gd name="connsiteX89" fmla="*/ 1504950 w 2967725"/>
              <a:gd name="connsiteY89" fmla="*/ 23812 h 1595437"/>
              <a:gd name="connsiteX90" fmla="*/ 1485900 w 2967725"/>
              <a:gd name="connsiteY90" fmla="*/ 19050 h 1595437"/>
              <a:gd name="connsiteX91" fmla="*/ 1147762 w 2967725"/>
              <a:gd name="connsiteY91" fmla="*/ 23812 h 1595437"/>
              <a:gd name="connsiteX92" fmla="*/ 1133475 w 2967725"/>
              <a:gd name="connsiteY92" fmla="*/ 28575 h 1595437"/>
              <a:gd name="connsiteX93" fmla="*/ 962025 w 2967725"/>
              <a:gd name="connsiteY93" fmla="*/ 19050 h 1595437"/>
              <a:gd name="connsiteX94" fmla="*/ 847725 w 2967725"/>
              <a:gd name="connsiteY94" fmla="*/ 23812 h 1595437"/>
              <a:gd name="connsiteX95" fmla="*/ 809625 w 2967725"/>
              <a:gd name="connsiteY95" fmla="*/ 33337 h 1595437"/>
              <a:gd name="connsiteX96" fmla="*/ 781050 w 2967725"/>
              <a:gd name="connsiteY96" fmla="*/ 38100 h 1595437"/>
              <a:gd name="connsiteX97" fmla="*/ 666750 w 2967725"/>
              <a:gd name="connsiteY97" fmla="*/ 28575 h 1595437"/>
              <a:gd name="connsiteX98" fmla="*/ 633412 w 2967725"/>
              <a:gd name="connsiteY98" fmla="*/ 23812 h 1595437"/>
              <a:gd name="connsiteX99" fmla="*/ 557212 w 2967725"/>
              <a:gd name="connsiteY99" fmla="*/ 14287 h 1595437"/>
              <a:gd name="connsiteX100" fmla="*/ 433387 w 2967725"/>
              <a:gd name="connsiteY100" fmla="*/ 4762 h 1595437"/>
              <a:gd name="connsiteX101" fmla="*/ 290512 w 2967725"/>
              <a:gd name="connsiteY101" fmla="*/ 9525 h 1595437"/>
              <a:gd name="connsiteX102" fmla="*/ 252412 w 2967725"/>
              <a:gd name="connsiteY102" fmla="*/ 14287 h 1595437"/>
              <a:gd name="connsiteX103" fmla="*/ 190500 w 2967725"/>
              <a:gd name="connsiteY103" fmla="*/ 19050 h 1595437"/>
              <a:gd name="connsiteX104" fmla="*/ 138112 w 2967725"/>
              <a:gd name="connsiteY104" fmla="*/ 33337 h 1595437"/>
              <a:gd name="connsiteX105" fmla="*/ 119062 w 2967725"/>
              <a:gd name="connsiteY105" fmla="*/ 33337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7725" h="1595437">
                <a:moveTo>
                  <a:pt x="119062" y="33337"/>
                </a:moveTo>
                <a:cubicBezTo>
                  <a:pt x="111125" y="38100"/>
                  <a:pt x="102278" y="41601"/>
                  <a:pt x="95250" y="47625"/>
                </a:cubicBezTo>
                <a:cubicBezTo>
                  <a:pt x="90904" y="51350"/>
                  <a:pt x="89772" y="57865"/>
                  <a:pt x="85725" y="61912"/>
                </a:cubicBezTo>
                <a:cubicBezTo>
                  <a:pt x="81677" y="65959"/>
                  <a:pt x="76200" y="68262"/>
                  <a:pt x="71437" y="71437"/>
                </a:cubicBezTo>
                <a:cubicBezTo>
                  <a:pt x="68262" y="76200"/>
                  <a:pt x="65959" y="81677"/>
                  <a:pt x="61912" y="85725"/>
                </a:cubicBezTo>
                <a:cubicBezTo>
                  <a:pt x="57865" y="89772"/>
                  <a:pt x="51201" y="90781"/>
                  <a:pt x="47625" y="95250"/>
                </a:cubicBezTo>
                <a:cubicBezTo>
                  <a:pt x="44489" y="99170"/>
                  <a:pt x="45107" y="105047"/>
                  <a:pt x="42862" y="109537"/>
                </a:cubicBezTo>
                <a:cubicBezTo>
                  <a:pt x="40302" y="114657"/>
                  <a:pt x="36512" y="119062"/>
                  <a:pt x="33337" y="123825"/>
                </a:cubicBezTo>
                <a:cubicBezTo>
                  <a:pt x="31750" y="128587"/>
                  <a:pt x="29285" y="133143"/>
                  <a:pt x="28575" y="138112"/>
                </a:cubicBezTo>
                <a:cubicBezTo>
                  <a:pt x="26095" y="155470"/>
                  <a:pt x="24343" y="172973"/>
                  <a:pt x="23812" y="190500"/>
                </a:cubicBezTo>
                <a:cubicBezTo>
                  <a:pt x="21167" y="277787"/>
                  <a:pt x="23339" y="365216"/>
                  <a:pt x="19050" y="452437"/>
                </a:cubicBezTo>
                <a:cubicBezTo>
                  <a:pt x="18557" y="462465"/>
                  <a:pt x="9525" y="481012"/>
                  <a:pt x="9525" y="481012"/>
                </a:cubicBezTo>
                <a:cubicBezTo>
                  <a:pt x="7937" y="639762"/>
                  <a:pt x="7785" y="798533"/>
                  <a:pt x="4762" y="957262"/>
                </a:cubicBezTo>
                <a:cubicBezTo>
                  <a:pt x="4608" y="965355"/>
                  <a:pt x="0" y="972980"/>
                  <a:pt x="0" y="981075"/>
                </a:cubicBezTo>
                <a:cubicBezTo>
                  <a:pt x="0" y="1141420"/>
                  <a:pt x="1847" y="1301768"/>
                  <a:pt x="4762" y="1462087"/>
                </a:cubicBezTo>
                <a:cubicBezTo>
                  <a:pt x="5020" y="1476287"/>
                  <a:pt x="8900" y="1518300"/>
                  <a:pt x="19050" y="1533525"/>
                </a:cubicBezTo>
                <a:cubicBezTo>
                  <a:pt x="22225" y="1538287"/>
                  <a:pt x="23721" y="1544779"/>
                  <a:pt x="28575" y="1547812"/>
                </a:cubicBezTo>
                <a:cubicBezTo>
                  <a:pt x="37089" y="1553133"/>
                  <a:pt x="48170" y="1552847"/>
                  <a:pt x="57150" y="1557337"/>
                </a:cubicBezTo>
                <a:lnTo>
                  <a:pt x="76200" y="1566862"/>
                </a:lnTo>
                <a:cubicBezTo>
                  <a:pt x="80962" y="1571625"/>
                  <a:pt x="84639" y="1577808"/>
                  <a:pt x="90487" y="1581150"/>
                </a:cubicBezTo>
                <a:cubicBezTo>
                  <a:pt x="96170" y="1584397"/>
                  <a:pt x="103016" y="1585345"/>
                  <a:pt x="109537" y="1585912"/>
                </a:cubicBezTo>
                <a:cubicBezTo>
                  <a:pt x="139628" y="1588529"/>
                  <a:pt x="169887" y="1588666"/>
                  <a:pt x="200025" y="1590675"/>
                </a:cubicBezTo>
                <a:cubicBezTo>
                  <a:pt x="217520" y="1591841"/>
                  <a:pt x="234950" y="1593850"/>
                  <a:pt x="252412" y="1595437"/>
                </a:cubicBezTo>
                <a:cubicBezTo>
                  <a:pt x="274637" y="1593850"/>
                  <a:pt x="296942" y="1593136"/>
                  <a:pt x="319087" y="1590675"/>
                </a:cubicBezTo>
                <a:cubicBezTo>
                  <a:pt x="325592" y="1589952"/>
                  <a:pt x="331697" y="1587083"/>
                  <a:pt x="338137" y="1585912"/>
                </a:cubicBezTo>
                <a:cubicBezTo>
                  <a:pt x="349181" y="1583904"/>
                  <a:pt x="360362" y="1582737"/>
                  <a:pt x="371475" y="1581150"/>
                </a:cubicBezTo>
                <a:cubicBezTo>
                  <a:pt x="448102" y="1584981"/>
                  <a:pt x="477482" y="1589800"/>
                  <a:pt x="552450" y="1581150"/>
                </a:cubicBezTo>
                <a:cubicBezTo>
                  <a:pt x="565455" y="1579650"/>
                  <a:pt x="578131" y="1575765"/>
                  <a:pt x="590550" y="1571625"/>
                </a:cubicBezTo>
                <a:cubicBezTo>
                  <a:pt x="595312" y="1570037"/>
                  <a:pt x="599825" y="1567148"/>
                  <a:pt x="604837" y="1566862"/>
                </a:cubicBezTo>
                <a:cubicBezTo>
                  <a:pt x="690629" y="1561960"/>
                  <a:pt x="993879" y="1558020"/>
                  <a:pt x="1033462" y="1557337"/>
                </a:cubicBezTo>
                <a:cubicBezTo>
                  <a:pt x="1046162" y="1555750"/>
                  <a:pt x="1058937" y="1554679"/>
                  <a:pt x="1071562" y="1552575"/>
                </a:cubicBezTo>
                <a:cubicBezTo>
                  <a:pt x="1078018" y="1551499"/>
                  <a:pt x="1084072" y="1548074"/>
                  <a:pt x="1090612" y="1547812"/>
                </a:cubicBezTo>
                <a:cubicBezTo>
                  <a:pt x="1163596" y="1544893"/>
                  <a:pt x="1236662" y="1544637"/>
                  <a:pt x="1309687" y="1543050"/>
                </a:cubicBezTo>
                <a:cubicBezTo>
                  <a:pt x="1341924" y="1541035"/>
                  <a:pt x="1385027" y="1540365"/>
                  <a:pt x="1419225" y="1533525"/>
                </a:cubicBezTo>
                <a:cubicBezTo>
                  <a:pt x="1424148" y="1532540"/>
                  <a:pt x="1428750" y="1530350"/>
                  <a:pt x="1433512" y="1528762"/>
                </a:cubicBezTo>
                <a:cubicBezTo>
                  <a:pt x="1442486" y="1519788"/>
                  <a:pt x="1452020" y="1512124"/>
                  <a:pt x="1457325" y="1500187"/>
                </a:cubicBezTo>
                <a:cubicBezTo>
                  <a:pt x="1461403" y="1491012"/>
                  <a:pt x="1466850" y="1471612"/>
                  <a:pt x="1466850" y="1471612"/>
                </a:cubicBezTo>
                <a:cubicBezTo>
                  <a:pt x="1478519" y="1366581"/>
                  <a:pt x="1466850" y="1497641"/>
                  <a:pt x="1466850" y="1376362"/>
                </a:cubicBezTo>
                <a:cubicBezTo>
                  <a:pt x="1466850" y="1364216"/>
                  <a:pt x="1473130" y="1278393"/>
                  <a:pt x="1476375" y="1257300"/>
                </a:cubicBezTo>
                <a:cubicBezTo>
                  <a:pt x="1477138" y="1252338"/>
                  <a:pt x="1480008" y="1247904"/>
                  <a:pt x="1481137" y="1243012"/>
                </a:cubicBezTo>
                <a:cubicBezTo>
                  <a:pt x="1496897" y="1174714"/>
                  <a:pt x="1483914" y="1215629"/>
                  <a:pt x="1495425" y="1181100"/>
                </a:cubicBezTo>
                <a:cubicBezTo>
                  <a:pt x="1502653" y="1123272"/>
                  <a:pt x="1505160" y="1120868"/>
                  <a:pt x="1495425" y="1042987"/>
                </a:cubicBezTo>
                <a:cubicBezTo>
                  <a:pt x="1494715" y="1037308"/>
                  <a:pt x="1489075" y="1033462"/>
                  <a:pt x="1485900" y="1028700"/>
                </a:cubicBezTo>
                <a:cubicBezTo>
                  <a:pt x="1487487" y="989012"/>
                  <a:pt x="1486836" y="949172"/>
                  <a:pt x="1490662" y="909637"/>
                </a:cubicBezTo>
                <a:cubicBezTo>
                  <a:pt x="1491629" y="899643"/>
                  <a:pt x="1497012" y="890587"/>
                  <a:pt x="1500187" y="881062"/>
                </a:cubicBezTo>
                <a:cubicBezTo>
                  <a:pt x="1501775" y="876300"/>
                  <a:pt x="1499998" y="867600"/>
                  <a:pt x="1504950" y="866775"/>
                </a:cubicBezTo>
                <a:cubicBezTo>
                  <a:pt x="1541509" y="860681"/>
                  <a:pt x="1524056" y="863906"/>
                  <a:pt x="1557337" y="857250"/>
                </a:cubicBezTo>
                <a:cubicBezTo>
                  <a:pt x="1563687" y="852487"/>
                  <a:pt x="1569134" y="846186"/>
                  <a:pt x="1576387" y="842962"/>
                </a:cubicBezTo>
                <a:cubicBezTo>
                  <a:pt x="1583784" y="839674"/>
                  <a:pt x="1592347" y="840163"/>
                  <a:pt x="1600200" y="838200"/>
                </a:cubicBezTo>
                <a:cubicBezTo>
                  <a:pt x="1605070" y="836982"/>
                  <a:pt x="1609725" y="835025"/>
                  <a:pt x="1614487" y="833437"/>
                </a:cubicBezTo>
                <a:lnTo>
                  <a:pt x="1928812" y="838200"/>
                </a:lnTo>
                <a:cubicBezTo>
                  <a:pt x="1941606" y="838546"/>
                  <a:pt x="1954332" y="840603"/>
                  <a:pt x="1966912" y="842962"/>
                </a:cubicBezTo>
                <a:cubicBezTo>
                  <a:pt x="1979779" y="845374"/>
                  <a:pt x="2005012" y="852487"/>
                  <a:pt x="2005012" y="852487"/>
                </a:cubicBezTo>
                <a:lnTo>
                  <a:pt x="2243137" y="847725"/>
                </a:lnTo>
                <a:cubicBezTo>
                  <a:pt x="2248154" y="847536"/>
                  <a:pt x="2252409" y="843175"/>
                  <a:pt x="2257425" y="842962"/>
                </a:cubicBezTo>
                <a:cubicBezTo>
                  <a:pt x="2327230" y="839992"/>
                  <a:pt x="2397125" y="839787"/>
                  <a:pt x="2466975" y="838200"/>
                </a:cubicBezTo>
                <a:cubicBezTo>
                  <a:pt x="2544471" y="822699"/>
                  <a:pt x="2499486" y="829854"/>
                  <a:pt x="2662237" y="838200"/>
                </a:cubicBezTo>
                <a:cubicBezTo>
                  <a:pt x="2667251" y="838457"/>
                  <a:pt x="2671586" y="842064"/>
                  <a:pt x="2676525" y="842962"/>
                </a:cubicBezTo>
                <a:cubicBezTo>
                  <a:pt x="2689117" y="845252"/>
                  <a:pt x="2701975" y="845779"/>
                  <a:pt x="2714625" y="847725"/>
                </a:cubicBezTo>
                <a:cubicBezTo>
                  <a:pt x="2722625" y="848956"/>
                  <a:pt x="2730453" y="851156"/>
                  <a:pt x="2738437" y="852487"/>
                </a:cubicBezTo>
                <a:cubicBezTo>
                  <a:pt x="2749510" y="854332"/>
                  <a:pt x="2760662" y="855662"/>
                  <a:pt x="2771775" y="857250"/>
                </a:cubicBezTo>
                <a:cubicBezTo>
                  <a:pt x="2806700" y="855662"/>
                  <a:pt x="2841838" y="856653"/>
                  <a:pt x="2876550" y="852487"/>
                </a:cubicBezTo>
                <a:cubicBezTo>
                  <a:pt x="2882233" y="851805"/>
                  <a:pt x="2887804" y="847816"/>
                  <a:pt x="2890837" y="842962"/>
                </a:cubicBezTo>
                <a:cubicBezTo>
                  <a:pt x="2896158" y="834448"/>
                  <a:pt x="2897187" y="823912"/>
                  <a:pt x="2900362" y="814387"/>
                </a:cubicBezTo>
                <a:cubicBezTo>
                  <a:pt x="2907686" y="792416"/>
                  <a:pt x="2904139" y="805031"/>
                  <a:pt x="2909887" y="776287"/>
                </a:cubicBezTo>
                <a:cubicBezTo>
                  <a:pt x="2911475" y="750887"/>
                  <a:pt x="2912346" y="725432"/>
                  <a:pt x="2914650" y="700087"/>
                </a:cubicBezTo>
                <a:cubicBezTo>
                  <a:pt x="2915898" y="686357"/>
                  <a:pt x="2920181" y="666441"/>
                  <a:pt x="2924175" y="652462"/>
                </a:cubicBezTo>
                <a:cubicBezTo>
                  <a:pt x="2925554" y="647635"/>
                  <a:pt x="2927558" y="643002"/>
                  <a:pt x="2928937" y="638175"/>
                </a:cubicBezTo>
                <a:cubicBezTo>
                  <a:pt x="2930735" y="631881"/>
                  <a:pt x="2932112" y="625475"/>
                  <a:pt x="2933700" y="619125"/>
                </a:cubicBezTo>
                <a:cubicBezTo>
                  <a:pt x="2935287" y="533400"/>
                  <a:pt x="2934448" y="447596"/>
                  <a:pt x="2938462" y="361950"/>
                </a:cubicBezTo>
                <a:cubicBezTo>
                  <a:pt x="2940907" y="309783"/>
                  <a:pt x="2945368" y="329565"/>
                  <a:pt x="2952750" y="300037"/>
                </a:cubicBezTo>
                <a:cubicBezTo>
                  <a:pt x="2954713" y="292184"/>
                  <a:pt x="2955756" y="284127"/>
                  <a:pt x="2957512" y="276225"/>
                </a:cubicBezTo>
                <a:cubicBezTo>
                  <a:pt x="2958932" y="269835"/>
                  <a:pt x="2960687" y="263525"/>
                  <a:pt x="2962275" y="257175"/>
                </a:cubicBezTo>
                <a:cubicBezTo>
                  <a:pt x="2969156" y="181472"/>
                  <a:pt x="2969918" y="199369"/>
                  <a:pt x="2962275" y="100012"/>
                </a:cubicBezTo>
                <a:cubicBezTo>
                  <a:pt x="2961198" y="86011"/>
                  <a:pt x="2956706" y="77138"/>
                  <a:pt x="2947987" y="66675"/>
                </a:cubicBezTo>
                <a:cubicBezTo>
                  <a:pt x="2943675" y="61501"/>
                  <a:pt x="2938012" y="57561"/>
                  <a:pt x="2933700" y="52387"/>
                </a:cubicBezTo>
                <a:cubicBezTo>
                  <a:pt x="2918742" y="34437"/>
                  <a:pt x="2927103" y="29551"/>
                  <a:pt x="2895600" y="19050"/>
                </a:cubicBezTo>
                <a:lnTo>
                  <a:pt x="2852737" y="4762"/>
                </a:lnTo>
                <a:lnTo>
                  <a:pt x="2838450" y="0"/>
                </a:lnTo>
                <a:cubicBezTo>
                  <a:pt x="2827337" y="1587"/>
                  <a:pt x="2816050" y="2238"/>
                  <a:pt x="2805112" y="4762"/>
                </a:cubicBezTo>
                <a:cubicBezTo>
                  <a:pt x="2795329" y="7020"/>
                  <a:pt x="2786382" y="12318"/>
                  <a:pt x="2776537" y="14287"/>
                </a:cubicBezTo>
                <a:cubicBezTo>
                  <a:pt x="2721943" y="25207"/>
                  <a:pt x="2789585" y="12280"/>
                  <a:pt x="2714625" y="23812"/>
                </a:cubicBezTo>
                <a:cubicBezTo>
                  <a:pt x="2706624" y="25043"/>
                  <a:pt x="2698898" y="28190"/>
                  <a:pt x="2690812" y="28575"/>
                </a:cubicBezTo>
                <a:cubicBezTo>
                  <a:pt x="2632120" y="31370"/>
                  <a:pt x="2573337" y="31750"/>
                  <a:pt x="2514600" y="33337"/>
                </a:cubicBezTo>
                <a:cubicBezTo>
                  <a:pt x="2506662" y="34925"/>
                  <a:pt x="2498881" y="37975"/>
                  <a:pt x="2490787" y="38100"/>
                </a:cubicBezTo>
                <a:cubicBezTo>
                  <a:pt x="1876511" y="47550"/>
                  <a:pt x="2084087" y="-20013"/>
                  <a:pt x="1881187" y="47625"/>
                </a:cubicBezTo>
                <a:lnTo>
                  <a:pt x="1604962" y="42862"/>
                </a:lnTo>
                <a:cubicBezTo>
                  <a:pt x="1598420" y="42651"/>
                  <a:pt x="1592381" y="39095"/>
                  <a:pt x="1585912" y="38100"/>
                </a:cubicBezTo>
                <a:cubicBezTo>
                  <a:pt x="1571704" y="35914"/>
                  <a:pt x="1557337" y="34925"/>
                  <a:pt x="1543050" y="33337"/>
                </a:cubicBezTo>
                <a:lnTo>
                  <a:pt x="1504950" y="23812"/>
                </a:lnTo>
                <a:lnTo>
                  <a:pt x="1485900" y="19050"/>
                </a:lnTo>
                <a:lnTo>
                  <a:pt x="1147762" y="23812"/>
                </a:lnTo>
                <a:cubicBezTo>
                  <a:pt x="1142744" y="23948"/>
                  <a:pt x="1138495" y="28575"/>
                  <a:pt x="1133475" y="28575"/>
                </a:cubicBezTo>
                <a:cubicBezTo>
                  <a:pt x="1087298" y="28575"/>
                  <a:pt x="1012040" y="22622"/>
                  <a:pt x="962025" y="19050"/>
                </a:cubicBezTo>
                <a:cubicBezTo>
                  <a:pt x="923925" y="20637"/>
                  <a:pt x="885768" y="21188"/>
                  <a:pt x="847725" y="23812"/>
                </a:cubicBezTo>
                <a:cubicBezTo>
                  <a:pt x="817886" y="25870"/>
                  <a:pt x="832276" y="28303"/>
                  <a:pt x="809625" y="33337"/>
                </a:cubicBezTo>
                <a:cubicBezTo>
                  <a:pt x="800199" y="35432"/>
                  <a:pt x="790575" y="36512"/>
                  <a:pt x="781050" y="38100"/>
                </a:cubicBezTo>
                <a:cubicBezTo>
                  <a:pt x="735707" y="34861"/>
                  <a:pt x="709877" y="33649"/>
                  <a:pt x="666750" y="28575"/>
                </a:cubicBezTo>
                <a:cubicBezTo>
                  <a:pt x="655601" y="27263"/>
                  <a:pt x="644525" y="25400"/>
                  <a:pt x="633412" y="23812"/>
                </a:cubicBezTo>
                <a:cubicBezTo>
                  <a:pt x="599073" y="12366"/>
                  <a:pt x="625844" y="20006"/>
                  <a:pt x="557212" y="14287"/>
                </a:cubicBezTo>
                <a:cubicBezTo>
                  <a:pt x="446468" y="5058"/>
                  <a:pt x="569400" y="13830"/>
                  <a:pt x="433387" y="4762"/>
                </a:cubicBezTo>
                <a:lnTo>
                  <a:pt x="290512" y="9525"/>
                </a:lnTo>
                <a:cubicBezTo>
                  <a:pt x="277731" y="10198"/>
                  <a:pt x="265153" y="13074"/>
                  <a:pt x="252412" y="14287"/>
                </a:cubicBezTo>
                <a:cubicBezTo>
                  <a:pt x="231807" y="16249"/>
                  <a:pt x="211137" y="17462"/>
                  <a:pt x="190500" y="19050"/>
                </a:cubicBezTo>
                <a:cubicBezTo>
                  <a:pt x="173064" y="24861"/>
                  <a:pt x="156907" y="30652"/>
                  <a:pt x="138112" y="33337"/>
                </a:cubicBezTo>
                <a:lnTo>
                  <a:pt x="119062" y="33337"/>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0737502-4291-42BA-9A24-9EDBC79210A1}"/>
              </a:ext>
            </a:extLst>
          </p:cNvPr>
          <p:cNvSpPr/>
          <p:nvPr/>
        </p:nvSpPr>
        <p:spPr>
          <a:xfrm>
            <a:off x="1876425" y="4076700"/>
            <a:ext cx="3014663" cy="1738313"/>
          </a:xfrm>
          <a:custGeom>
            <a:avLst/>
            <a:gdLst>
              <a:gd name="connsiteX0" fmla="*/ 176213 w 3014663"/>
              <a:gd name="connsiteY0" fmla="*/ 819150 h 1738313"/>
              <a:gd name="connsiteX1" fmla="*/ 138113 w 3014663"/>
              <a:gd name="connsiteY1" fmla="*/ 828675 h 1738313"/>
              <a:gd name="connsiteX2" fmla="*/ 100013 w 3014663"/>
              <a:gd name="connsiteY2" fmla="*/ 838200 h 1738313"/>
              <a:gd name="connsiteX3" fmla="*/ 85725 w 3014663"/>
              <a:gd name="connsiteY3" fmla="*/ 847725 h 1738313"/>
              <a:gd name="connsiteX4" fmla="*/ 76200 w 3014663"/>
              <a:gd name="connsiteY4" fmla="*/ 876300 h 1738313"/>
              <a:gd name="connsiteX5" fmla="*/ 71438 w 3014663"/>
              <a:gd name="connsiteY5" fmla="*/ 890588 h 1738313"/>
              <a:gd name="connsiteX6" fmla="*/ 57150 w 3014663"/>
              <a:gd name="connsiteY6" fmla="*/ 923925 h 1738313"/>
              <a:gd name="connsiteX7" fmla="*/ 52388 w 3014663"/>
              <a:gd name="connsiteY7" fmla="*/ 966788 h 1738313"/>
              <a:gd name="connsiteX8" fmla="*/ 47625 w 3014663"/>
              <a:gd name="connsiteY8" fmla="*/ 981075 h 1738313"/>
              <a:gd name="connsiteX9" fmla="*/ 42863 w 3014663"/>
              <a:gd name="connsiteY9" fmla="*/ 1004888 h 1738313"/>
              <a:gd name="connsiteX10" fmla="*/ 38100 w 3014663"/>
              <a:gd name="connsiteY10" fmla="*/ 1019175 h 1738313"/>
              <a:gd name="connsiteX11" fmla="*/ 23813 w 3014663"/>
              <a:gd name="connsiteY11" fmla="*/ 1090613 h 1738313"/>
              <a:gd name="connsiteX12" fmla="*/ 19050 w 3014663"/>
              <a:gd name="connsiteY12" fmla="*/ 1157288 h 1738313"/>
              <a:gd name="connsiteX13" fmla="*/ 14288 w 3014663"/>
              <a:gd name="connsiteY13" fmla="*/ 1171575 h 1738313"/>
              <a:gd name="connsiteX14" fmla="*/ 9525 w 3014663"/>
              <a:gd name="connsiteY14" fmla="*/ 1204913 h 1738313"/>
              <a:gd name="connsiteX15" fmla="*/ 0 w 3014663"/>
              <a:gd name="connsiteY15" fmla="*/ 1276350 h 1738313"/>
              <a:gd name="connsiteX16" fmla="*/ 4763 w 3014663"/>
              <a:gd name="connsiteY16" fmla="*/ 1414463 h 1738313"/>
              <a:gd name="connsiteX17" fmla="*/ 9525 w 3014663"/>
              <a:gd name="connsiteY17" fmla="*/ 1433513 h 1738313"/>
              <a:gd name="connsiteX18" fmla="*/ 19050 w 3014663"/>
              <a:gd name="connsiteY18" fmla="*/ 1476375 h 1738313"/>
              <a:gd name="connsiteX19" fmla="*/ 28575 w 3014663"/>
              <a:gd name="connsiteY19" fmla="*/ 1552575 h 1738313"/>
              <a:gd name="connsiteX20" fmla="*/ 33338 w 3014663"/>
              <a:gd name="connsiteY20" fmla="*/ 1566863 h 1738313"/>
              <a:gd name="connsiteX21" fmla="*/ 42863 w 3014663"/>
              <a:gd name="connsiteY21" fmla="*/ 1604963 h 1738313"/>
              <a:gd name="connsiteX22" fmla="*/ 61913 w 3014663"/>
              <a:gd name="connsiteY22" fmla="*/ 1671638 h 1738313"/>
              <a:gd name="connsiteX23" fmla="*/ 76200 w 3014663"/>
              <a:gd name="connsiteY23" fmla="*/ 1681163 h 1738313"/>
              <a:gd name="connsiteX24" fmla="*/ 104775 w 3014663"/>
              <a:gd name="connsiteY24" fmla="*/ 1690688 h 1738313"/>
              <a:gd name="connsiteX25" fmla="*/ 190500 w 3014663"/>
              <a:gd name="connsiteY25" fmla="*/ 1685925 h 1738313"/>
              <a:gd name="connsiteX26" fmla="*/ 238125 w 3014663"/>
              <a:gd name="connsiteY26" fmla="*/ 1681163 h 1738313"/>
              <a:gd name="connsiteX27" fmla="*/ 661988 w 3014663"/>
              <a:gd name="connsiteY27" fmla="*/ 1685925 h 1738313"/>
              <a:gd name="connsiteX28" fmla="*/ 790575 w 3014663"/>
              <a:gd name="connsiteY28" fmla="*/ 1690688 h 1738313"/>
              <a:gd name="connsiteX29" fmla="*/ 938213 w 3014663"/>
              <a:gd name="connsiteY29" fmla="*/ 1695450 h 1738313"/>
              <a:gd name="connsiteX30" fmla="*/ 1076325 w 3014663"/>
              <a:gd name="connsiteY30" fmla="*/ 1704975 h 1738313"/>
              <a:gd name="connsiteX31" fmla="*/ 1114425 w 3014663"/>
              <a:gd name="connsiteY31" fmla="*/ 1709738 h 1738313"/>
              <a:gd name="connsiteX32" fmla="*/ 1157288 w 3014663"/>
              <a:gd name="connsiteY32" fmla="*/ 1714500 h 1738313"/>
              <a:gd name="connsiteX33" fmla="*/ 1204913 w 3014663"/>
              <a:gd name="connsiteY33" fmla="*/ 1724025 h 1738313"/>
              <a:gd name="connsiteX34" fmla="*/ 1223963 w 3014663"/>
              <a:gd name="connsiteY34" fmla="*/ 1728788 h 1738313"/>
              <a:gd name="connsiteX35" fmla="*/ 1271588 w 3014663"/>
              <a:gd name="connsiteY35" fmla="*/ 1738313 h 1738313"/>
              <a:gd name="connsiteX36" fmla="*/ 1352550 w 3014663"/>
              <a:gd name="connsiteY36" fmla="*/ 1733550 h 1738313"/>
              <a:gd name="connsiteX37" fmla="*/ 1519238 w 3014663"/>
              <a:gd name="connsiteY37" fmla="*/ 1728788 h 1738313"/>
              <a:gd name="connsiteX38" fmla="*/ 1533525 w 3014663"/>
              <a:gd name="connsiteY38" fmla="*/ 1724025 h 1738313"/>
              <a:gd name="connsiteX39" fmla="*/ 1566863 w 3014663"/>
              <a:gd name="connsiteY39" fmla="*/ 1719263 h 1738313"/>
              <a:gd name="connsiteX40" fmla="*/ 1652588 w 3014663"/>
              <a:gd name="connsiteY40" fmla="*/ 1709738 h 1738313"/>
              <a:gd name="connsiteX41" fmla="*/ 1690688 w 3014663"/>
              <a:gd name="connsiteY41" fmla="*/ 1700213 h 1738313"/>
              <a:gd name="connsiteX42" fmla="*/ 1714500 w 3014663"/>
              <a:gd name="connsiteY42" fmla="*/ 1695450 h 1738313"/>
              <a:gd name="connsiteX43" fmla="*/ 1733550 w 3014663"/>
              <a:gd name="connsiteY43" fmla="*/ 1690688 h 1738313"/>
              <a:gd name="connsiteX44" fmla="*/ 1781175 w 3014663"/>
              <a:gd name="connsiteY44" fmla="*/ 1685925 h 1738313"/>
              <a:gd name="connsiteX45" fmla="*/ 1885950 w 3014663"/>
              <a:gd name="connsiteY45" fmla="*/ 1671638 h 1738313"/>
              <a:gd name="connsiteX46" fmla="*/ 1966913 w 3014663"/>
              <a:gd name="connsiteY46" fmla="*/ 1676400 h 1738313"/>
              <a:gd name="connsiteX47" fmla="*/ 2038350 w 3014663"/>
              <a:gd name="connsiteY47" fmla="*/ 1685925 h 1738313"/>
              <a:gd name="connsiteX48" fmla="*/ 2138363 w 3014663"/>
              <a:gd name="connsiteY48" fmla="*/ 1690688 h 1738313"/>
              <a:gd name="connsiteX49" fmla="*/ 2814638 w 3014663"/>
              <a:gd name="connsiteY49" fmla="*/ 1690688 h 1738313"/>
              <a:gd name="connsiteX50" fmla="*/ 2828925 w 3014663"/>
              <a:gd name="connsiteY50" fmla="*/ 1685925 h 1738313"/>
              <a:gd name="connsiteX51" fmla="*/ 2862263 w 3014663"/>
              <a:gd name="connsiteY51" fmla="*/ 1671638 h 1738313"/>
              <a:gd name="connsiteX52" fmla="*/ 2890838 w 3014663"/>
              <a:gd name="connsiteY52" fmla="*/ 1657350 h 1738313"/>
              <a:gd name="connsiteX53" fmla="*/ 2905125 w 3014663"/>
              <a:gd name="connsiteY53" fmla="*/ 1647825 h 1738313"/>
              <a:gd name="connsiteX54" fmla="*/ 2943225 w 3014663"/>
              <a:gd name="connsiteY54" fmla="*/ 1638300 h 1738313"/>
              <a:gd name="connsiteX55" fmla="*/ 2957513 w 3014663"/>
              <a:gd name="connsiteY55" fmla="*/ 1633538 h 1738313"/>
              <a:gd name="connsiteX56" fmla="*/ 2962275 w 3014663"/>
              <a:gd name="connsiteY56" fmla="*/ 1619250 h 1738313"/>
              <a:gd name="connsiteX57" fmla="*/ 2971800 w 3014663"/>
              <a:gd name="connsiteY57" fmla="*/ 1604963 h 1738313"/>
              <a:gd name="connsiteX58" fmla="*/ 2986088 w 3014663"/>
              <a:gd name="connsiteY58" fmla="*/ 1581150 h 1738313"/>
              <a:gd name="connsiteX59" fmla="*/ 2990850 w 3014663"/>
              <a:gd name="connsiteY59" fmla="*/ 1562100 h 1738313"/>
              <a:gd name="connsiteX60" fmla="*/ 2995613 w 3014663"/>
              <a:gd name="connsiteY60" fmla="*/ 1524000 h 1738313"/>
              <a:gd name="connsiteX61" fmla="*/ 3005138 w 3014663"/>
              <a:gd name="connsiteY61" fmla="*/ 1495425 h 1738313"/>
              <a:gd name="connsiteX62" fmla="*/ 3014663 w 3014663"/>
              <a:gd name="connsiteY62" fmla="*/ 1457325 h 1738313"/>
              <a:gd name="connsiteX63" fmla="*/ 3009900 w 3014663"/>
              <a:gd name="connsiteY63" fmla="*/ 1328738 h 1738313"/>
              <a:gd name="connsiteX64" fmla="*/ 3005138 w 3014663"/>
              <a:gd name="connsiteY64" fmla="*/ 1304925 h 1738313"/>
              <a:gd name="connsiteX65" fmla="*/ 3000375 w 3014663"/>
              <a:gd name="connsiteY65" fmla="*/ 1276350 h 1738313"/>
              <a:gd name="connsiteX66" fmla="*/ 2995613 w 3014663"/>
              <a:gd name="connsiteY66" fmla="*/ 1252538 h 1738313"/>
              <a:gd name="connsiteX67" fmla="*/ 2990850 w 3014663"/>
              <a:gd name="connsiteY67" fmla="*/ 1209675 h 1738313"/>
              <a:gd name="connsiteX68" fmla="*/ 2986088 w 3014663"/>
              <a:gd name="connsiteY68" fmla="*/ 1195388 h 1738313"/>
              <a:gd name="connsiteX69" fmla="*/ 2981325 w 3014663"/>
              <a:gd name="connsiteY69" fmla="*/ 1171575 h 1738313"/>
              <a:gd name="connsiteX70" fmla="*/ 2990850 w 3014663"/>
              <a:gd name="connsiteY70" fmla="*/ 871538 h 1738313"/>
              <a:gd name="connsiteX71" fmla="*/ 2995613 w 3014663"/>
              <a:gd name="connsiteY71" fmla="*/ 857250 h 1738313"/>
              <a:gd name="connsiteX72" fmla="*/ 3000375 w 3014663"/>
              <a:gd name="connsiteY72" fmla="*/ 809625 h 1738313"/>
              <a:gd name="connsiteX73" fmla="*/ 3005138 w 3014663"/>
              <a:gd name="connsiteY73" fmla="*/ 776288 h 1738313"/>
              <a:gd name="connsiteX74" fmla="*/ 3009900 w 3014663"/>
              <a:gd name="connsiteY74" fmla="*/ 576263 h 1738313"/>
              <a:gd name="connsiteX75" fmla="*/ 3014663 w 3014663"/>
              <a:gd name="connsiteY75" fmla="*/ 447675 h 1738313"/>
              <a:gd name="connsiteX76" fmla="*/ 3009900 w 3014663"/>
              <a:gd name="connsiteY76" fmla="*/ 152400 h 1738313"/>
              <a:gd name="connsiteX77" fmla="*/ 3000375 w 3014663"/>
              <a:gd name="connsiteY77" fmla="*/ 100013 h 1738313"/>
              <a:gd name="connsiteX78" fmla="*/ 2986088 w 3014663"/>
              <a:gd name="connsiteY78" fmla="*/ 85725 h 1738313"/>
              <a:gd name="connsiteX79" fmla="*/ 2962275 w 3014663"/>
              <a:gd name="connsiteY79" fmla="*/ 52388 h 1738313"/>
              <a:gd name="connsiteX80" fmla="*/ 2952750 w 3014663"/>
              <a:gd name="connsiteY80" fmla="*/ 38100 h 1738313"/>
              <a:gd name="connsiteX81" fmla="*/ 2924175 w 3014663"/>
              <a:gd name="connsiteY81" fmla="*/ 19050 h 1738313"/>
              <a:gd name="connsiteX82" fmla="*/ 2895600 w 3014663"/>
              <a:gd name="connsiteY82" fmla="*/ 4763 h 1738313"/>
              <a:gd name="connsiteX83" fmla="*/ 2500313 w 3014663"/>
              <a:gd name="connsiteY83" fmla="*/ 4763 h 1738313"/>
              <a:gd name="connsiteX84" fmla="*/ 2457450 w 3014663"/>
              <a:gd name="connsiteY84" fmla="*/ 0 h 1738313"/>
              <a:gd name="connsiteX85" fmla="*/ 2043113 w 3014663"/>
              <a:gd name="connsiteY85" fmla="*/ 9525 h 1738313"/>
              <a:gd name="connsiteX86" fmla="*/ 1976438 w 3014663"/>
              <a:gd name="connsiteY86" fmla="*/ 19050 h 1738313"/>
              <a:gd name="connsiteX87" fmla="*/ 1928813 w 3014663"/>
              <a:gd name="connsiteY87" fmla="*/ 23813 h 1738313"/>
              <a:gd name="connsiteX88" fmla="*/ 1914525 w 3014663"/>
              <a:gd name="connsiteY88" fmla="*/ 28575 h 1738313"/>
              <a:gd name="connsiteX89" fmla="*/ 1847850 w 3014663"/>
              <a:gd name="connsiteY89" fmla="*/ 38100 h 1738313"/>
              <a:gd name="connsiteX90" fmla="*/ 1785938 w 3014663"/>
              <a:gd name="connsiteY90" fmla="*/ 33338 h 1738313"/>
              <a:gd name="connsiteX91" fmla="*/ 1757363 w 3014663"/>
              <a:gd name="connsiteY91" fmla="*/ 28575 h 1738313"/>
              <a:gd name="connsiteX92" fmla="*/ 1719263 w 3014663"/>
              <a:gd name="connsiteY92" fmla="*/ 23813 h 1738313"/>
              <a:gd name="connsiteX93" fmla="*/ 1704975 w 3014663"/>
              <a:gd name="connsiteY93" fmla="*/ 19050 h 1738313"/>
              <a:gd name="connsiteX94" fmla="*/ 1628775 w 3014663"/>
              <a:gd name="connsiteY94" fmla="*/ 9525 h 1738313"/>
              <a:gd name="connsiteX95" fmla="*/ 1600200 w 3014663"/>
              <a:gd name="connsiteY95" fmla="*/ 4763 h 1738313"/>
              <a:gd name="connsiteX96" fmla="*/ 1409700 w 3014663"/>
              <a:gd name="connsiteY96" fmla="*/ 14288 h 1738313"/>
              <a:gd name="connsiteX97" fmla="*/ 1404938 w 3014663"/>
              <a:gd name="connsiteY97" fmla="*/ 28575 h 1738313"/>
              <a:gd name="connsiteX98" fmla="*/ 1400175 w 3014663"/>
              <a:gd name="connsiteY98" fmla="*/ 57150 h 1738313"/>
              <a:gd name="connsiteX99" fmla="*/ 1390650 w 3014663"/>
              <a:gd name="connsiteY99" fmla="*/ 85725 h 1738313"/>
              <a:gd name="connsiteX100" fmla="*/ 1385888 w 3014663"/>
              <a:gd name="connsiteY100" fmla="*/ 100013 h 1738313"/>
              <a:gd name="connsiteX101" fmla="*/ 1381125 w 3014663"/>
              <a:gd name="connsiteY101" fmla="*/ 119063 h 1738313"/>
              <a:gd name="connsiteX102" fmla="*/ 1376363 w 3014663"/>
              <a:gd name="connsiteY102" fmla="*/ 133350 h 1738313"/>
              <a:gd name="connsiteX103" fmla="*/ 1366838 w 3014663"/>
              <a:gd name="connsiteY103" fmla="*/ 171450 h 1738313"/>
              <a:gd name="connsiteX104" fmla="*/ 1362075 w 3014663"/>
              <a:gd name="connsiteY104" fmla="*/ 190500 h 1738313"/>
              <a:gd name="connsiteX105" fmla="*/ 1352550 w 3014663"/>
              <a:gd name="connsiteY105" fmla="*/ 223838 h 1738313"/>
              <a:gd name="connsiteX106" fmla="*/ 1357313 w 3014663"/>
              <a:gd name="connsiteY106" fmla="*/ 304800 h 1738313"/>
              <a:gd name="connsiteX107" fmla="*/ 1362075 w 3014663"/>
              <a:gd name="connsiteY107" fmla="*/ 319088 h 1738313"/>
              <a:gd name="connsiteX108" fmla="*/ 1366838 w 3014663"/>
              <a:gd name="connsiteY108" fmla="*/ 461963 h 1738313"/>
              <a:gd name="connsiteX109" fmla="*/ 1362075 w 3014663"/>
              <a:gd name="connsiteY109" fmla="*/ 704850 h 1738313"/>
              <a:gd name="connsiteX110" fmla="*/ 1333500 w 3014663"/>
              <a:gd name="connsiteY110" fmla="*/ 728663 h 1738313"/>
              <a:gd name="connsiteX111" fmla="*/ 1319213 w 3014663"/>
              <a:gd name="connsiteY111" fmla="*/ 742950 h 1738313"/>
              <a:gd name="connsiteX112" fmla="*/ 1290638 w 3014663"/>
              <a:gd name="connsiteY112" fmla="*/ 752475 h 1738313"/>
              <a:gd name="connsiteX113" fmla="*/ 1162050 w 3014663"/>
              <a:gd name="connsiteY113" fmla="*/ 762000 h 1738313"/>
              <a:gd name="connsiteX114" fmla="*/ 1081088 w 3014663"/>
              <a:gd name="connsiteY114" fmla="*/ 771525 h 1738313"/>
              <a:gd name="connsiteX115" fmla="*/ 1062038 w 3014663"/>
              <a:gd name="connsiteY115" fmla="*/ 776288 h 1738313"/>
              <a:gd name="connsiteX116" fmla="*/ 285750 w 3014663"/>
              <a:gd name="connsiteY116" fmla="*/ 790575 h 1738313"/>
              <a:gd name="connsiteX117" fmla="*/ 204788 w 3014663"/>
              <a:gd name="connsiteY117" fmla="*/ 800100 h 1738313"/>
              <a:gd name="connsiteX118" fmla="*/ 176213 w 3014663"/>
              <a:gd name="connsiteY118" fmla="*/ 819150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014663" h="1738313">
                <a:moveTo>
                  <a:pt x="176213" y="819150"/>
                </a:moveTo>
                <a:cubicBezTo>
                  <a:pt x="165101" y="823912"/>
                  <a:pt x="178386" y="817692"/>
                  <a:pt x="138113" y="828675"/>
                </a:cubicBezTo>
                <a:cubicBezTo>
                  <a:pt x="125483" y="832119"/>
                  <a:pt x="100013" y="838200"/>
                  <a:pt x="100013" y="838200"/>
                </a:cubicBezTo>
                <a:cubicBezTo>
                  <a:pt x="95250" y="841375"/>
                  <a:pt x="88759" y="842871"/>
                  <a:pt x="85725" y="847725"/>
                </a:cubicBezTo>
                <a:cubicBezTo>
                  <a:pt x="80404" y="856239"/>
                  <a:pt x="79375" y="866775"/>
                  <a:pt x="76200" y="876300"/>
                </a:cubicBezTo>
                <a:cubicBezTo>
                  <a:pt x="74613" y="881063"/>
                  <a:pt x="73683" y="886098"/>
                  <a:pt x="71438" y="890588"/>
                </a:cubicBezTo>
                <a:cubicBezTo>
                  <a:pt x="59668" y="914128"/>
                  <a:pt x="64158" y="902903"/>
                  <a:pt x="57150" y="923925"/>
                </a:cubicBezTo>
                <a:cubicBezTo>
                  <a:pt x="55563" y="938213"/>
                  <a:pt x="54751" y="952608"/>
                  <a:pt x="52388" y="966788"/>
                </a:cubicBezTo>
                <a:cubicBezTo>
                  <a:pt x="51563" y="971740"/>
                  <a:pt x="48843" y="976205"/>
                  <a:pt x="47625" y="981075"/>
                </a:cubicBezTo>
                <a:cubicBezTo>
                  <a:pt x="45662" y="988928"/>
                  <a:pt x="44826" y="997035"/>
                  <a:pt x="42863" y="1004888"/>
                </a:cubicBezTo>
                <a:cubicBezTo>
                  <a:pt x="41645" y="1009758"/>
                  <a:pt x="39479" y="1014348"/>
                  <a:pt x="38100" y="1019175"/>
                </a:cubicBezTo>
                <a:cubicBezTo>
                  <a:pt x="31418" y="1042562"/>
                  <a:pt x="27803" y="1066673"/>
                  <a:pt x="23813" y="1090613"/>
                </a:cubicBezTo>
                <a:cubicBezTo>
                  <a:pt x="22225" y="1112838"/>
                  <a:pt x="21653" y="1135159"/>
                  <a:pt x="19050" y="1157288"/>
                </a:cubicBezTo>
                <a:cubicBezTo>
                  <a:pt x="18463" y="1162274"/>
                  <a:pt x="15272" y="1166653"/>
                  <a:pt x="14288" y="1171575"/>
                </a:cubicBezTo>
                <a:cubicBezTo>
                  <a:pt x="12086" y="1182583"/>
                  <a:pt x="11370" y="1193840"/>
                  <a:pt x="9525" y="1204913"/>
                </a:cubicBezTo>
                <a:cubicBezTo>
                  <a:pt x="-338" y="1264091"/>
                  <a:pt x="9456" y="1181800"/>
                  <a:pt x="0" y="1276350"/>
                </a:cubicBezTo>
                <a:cubicBezTo>
                  <a:pt x="1588" y="1322388"/>
                  <a:pt x="1976" y="1368482"/>
                  <a:pt x="4763" y="1414463"/>
                </a:cubicBezTo>
                <a:cubicBezTo>
                  <a:pt x="5159" y="1420996"/>
                  <a:pt x="8105" y="1427123"/>
                  <a:pt x="9525" y="1433513"/>
                </a:cubicBezTo>
                <a:cubicBezTo>
                  <a:pt x="21617" y="1487928"/>
                  <a:pt x="7436" y="1429916"/>
                  <a:pt x="19050" y="1476375"/>
                </a:cubicBezTo>
                <a:cubicBezTo>
                  <a:pt x="20699" y="1491219"/>
                  <a:pt x="25179" y="1535597"/>
                  <a:pt x="28575" y="1552575"/>
                </a:cubicBezTo>
                <a:cubicBezTo>
                  <a:pt x="29560" y="1557498"/>
                  <a:pt x="32017" y="1562020"/>
                  <a:pt x="33338" y="1566863"/>
                </a:cubicBezTo>
                <a:cubicBezTo>
                  <a:pt x="36783" y="1579493"/>
                  <a:pt x="42863" y="1604963"/>
                  <a:pt x="42863" y="1604963"/>
                </a:cubicBezTo>
                <a:cubicBezTo>
                  <a:pt x="45519" y="1626210"/>
                  <a:pt x="44922" y="1654646"/>
                  <a:pt x="61913" y="1671638"/>
                </a:cubicBezTo>
                <a:cubicBezTo>
                  <a:pt x="65960" y="1675685"/>
                  <a:pt x="70970" y="1678838"/>
                  <a:pt x="76200" y="1681163"/>
                </a:cubicBezTo>
                <a:cubicBezTo>
                  <a:pt x="85375" y="1685241"/>
                  <a:pt x="104775" y="1690688"/>
                  <a:pt x="104775" y="1690688"/>
                </a:cubicBezTo>
                <a:lnTo>
                  <a:pt x="190500" y="1685925"/>
                </a:lnTo>
                <a:cubicBezTo>
                  <a:pt x="206414" y="1684788"/>
                  <a:pt x="222171" y="1681163"/>
                  <a:pt x="238125" y="1681163"/>
                </a:cubicBezTo>
                <a:cubicBezTo>
                  <a:pt x="379422" y="1681163"/>
                  <a:pt x="520700" y="1684338"/>
                  <a:pt x="661988" y="1685925"/>
                </a:cubicBezTo>
                <a:lnTo>
                  <a:pt x="790575" y="1690688"/>
                </a:lnTo>
                <a:lnTo>
                  <a:pt x="938213" y="1695450"/>
                </a:lnTo>
                <a:cubicBezTo>
                  <a:pt x="961063" y="1696422"/>
                  <a:pt x="1049229" y="1702394"/>
                  <a:pt x="1076325" y="1704975"/>
                </a:cubicBezTo>
                <a:cubicBezTo>
                  <a:pt x="1089066" y="1706188"/>
                  <a:pt x="1101714" y="1708243"/>
                  <a:pt x="1114425" y="1709738"/>
                </a:cubicBezTo>
                <a:lnTo>
                  <a:pt x="1157288" y="1714500"/>
                </a:lnTo>
                <a:cubicBezTo>
                  <a:pt x="1186630" y="1724282"/>
                  <a:pt x="1156754" y="1715269"/>
                  <a:pt x="1204913" y="1724025"/>
                </a:cubicBezTo>
                <a:cubicBezTo>
                  <a:pt x="1211353" y="1725196"/>
                  <a:pt x="1217545" y="1727504"/>
                  <a:pt x="1223963" y="1728788"/>
                </a:cubicBezTo>
                <a:cubicBezTo>
                  <a:pt x="1282349" y="1740465"/>
                  <a:pt x="1227340" y="1727250"/>
                  <a:pt x="1271588" y="1738313"/>
                </a:cubicBezTo>
                <a:cubicBezTo>
                  <a:pt x="1298575" y="1736725"/>
                  <a:pt x="1325536" y="1734589"/>
                  <a:pt x="1352550" y="1733550"/>
                </a:cubicBezTo>
                <a:cubicBezTo>
                  <a:pt x="1408094" y="1731414"/>
                  <a:pt x="1463729" y="1731710"/>
                  <a:pt x="1519238" y="1728788"/>
                </a:cubicBezTo>
                <a:cubicBezTo>
                  <a:pt x="1524251" y="1728524"/>
                  <a:pt x="1528602" y="1725010"/>
                  <a:pt x="1533525" y="1724025"/>
                </a:cubicBezTo>
                <a:cubicBezTo>
                  <a:pt x="1544532" y="1721824"/>
                  <a:pt x="1555750" y="1720850"/>
                  <a:pt x="1566863" y="1719263"/>
                </a:cubicBezTo>
                <a:cubicBezTo>
                  <a:pt x="1606088" y="1706186"/>
                  <a:pt x="1565220" y="1718475"/>
                  <a:pt x="1652588" y="1709738"/>
                </a:cubicBezTo>
                <a:cubicBezTo>
                  <a:pt x="1681828" y="1706814"/>
                  <a:pt x="1668407" y="1705783"/>
                  <a:pt x="1690688" y="1700213"/>
                </a:cubicBezTo>
                <a:cubicBezTo>
                  <a:pt x="1698541" y="1698250"/>
                  <a:pt x="1706598" y="1697206"/>
                  <a:pt x="1714500" y="1695450"/>
                </a:cubicBezTo>
                <a:cubicBezTo>
                  <a:pt x="1720890" y="1694030"/>
                  <a:pt x="1727070" y="1691614"/>
                  <a:pt x="1733550" y="1690688"/>
                </a:cubicBezTo>
                <a:cubicBezTo>
                  <a:pt x="1749344" y="1688432"/>
                  <a:pt x="1765367" y="1688081"/>
                  <a:pt x="1781175" y="1685925"/>
                </a:cubicBezTo>
                <a:cubicBezTo>
                  <a:pt x="1914766" y="1667707"/>
                  <a:pt x="1768961" y="1683336"/>
                  <a:pt x="1885950" y="1671638"/>
                </a:cubicBezTo>
                <a:cubicBezTo>
                  <a:pt x="1912938" y="1673225"/>
                  <a:pt x="1939972" y="1674155"/>
                  <a:pt x="1966913" y="1676400"/>
                </a:cubicBezTo>
                <a:cubicBezTo>
                  <a:pt x="2035195" y="1682090"/>
                  <a:pt x="1963714" y="1680778"/>
                  <a:pt x="2038350" y="1685925"/>
                </a:cubicBezTo>
                <a:cubicBezTo>
                  <a:pt x="2071646" y="1688221"/>
                  <a:pt x="2105025" y="1689100"/>
                  <a:pt x="2138363" y="1690688"/>
                </a:cubicBezTo>
                <a:cubicBezTo>
                  <a:pt x="2352221" y="1761969"/>
                  <a:pt x="2589235" y="1693863"/>
                  <a:pt x="2814638" y="1690688"/>
                </a:cubicBezTo>
                <a:cubicBezTo>
                  <a:pt x="2819658" y="1690617"/>
                  <a:pt x="2824311" y="1687903"/>
                  <a:pt x="2828925" y="1685925"/>
                </a:cubicBezTo>
                <a:cubicBezTo>
                  <a:pt x="2870102" y="1668277"/>
                  <a:pt x="2828768" y="1682801"/>
                  <a:pt x="2862263" y="1671638"/>
                </a:cubicBezTo>
                <a:cubicBezTo>
                  <a:pt x="2903206" y="1644342"/>
                  <a:pt x="2851404" y="1677068"/>
                  <a:pt x="2890838" y="1657350"/>
                </a:cubicBezTo>
                <a:cubicBezTo>
                  <a:pt x="2895957" y="1654790"/>
                  <a:pt x="2900006" y="1650385"/>
                  <a:pt x="2905125" y="1647825"/>
                </a:cubicBezTo>
                <a:cubicBezTo>
                  <a:pt x="2916007" y="1642384"/>
                  <a:pt x="2932365" y="1641015"/>
                  <a:pt x="2943225" y="1638300"/>
                </a:cubicBezTo>
                <a:cubicBezTo>
                  <a:pt x="2948095" y="1637082"/>
                  <a:pt x="2952750" y="1635125"/>
                  <a:pt x="2957513" y="1633538"/>
                </a:cubicBezTo>
                <a:cubicBezTo>
                  <a:pt x="2959100" y="1628775"/>
                  <a:pt x="2960030" y="1623740"/>
                  <a:pt x="2962275" y="1619250"/>
                </a:cubicBezTo>
                <a:cubicBezTo>
                  <a:pt x="2964835" y="1614131"/>
                  <a:pt x="2968766" y="1609817"/>
                  <a:pt x="2971800" y="1604963"/>
                </a:cubicBezTo>
                <a:cubicBezTo>
                  <a:pt x="2976706" y="1597113"/>
                  <a:pt x="2981325" y="1589088"/>
                  <a:pt x="2986088" y="1581150"/>
                </a:cubicBezTo>
                <a:cubicBezTo>
                  <a:pt x="2987675" y="1574800"/>
                  <a:pt x="2989774" y="1568556"/>
                  <a:pt x="2990850" y="1562100"/>
                </a:cubicBezTo>
                <a:cubicBezTo>
                  <a:pt x="2992954" y="1549475"/>
                  <a:pt x="2992931" y="1536515"/>
                  <a:pt x="2995613" y="1524000"/>
                </a:cubicBezTo>
                <a:cubicBezTo>
                  <a:pt x="2997717" y="1514183"/>
                  <a:pt x="3002380" y="1505079"/>
                  <a:pt x="3005138" y="1495425"/>
                </a:cubicBezTo>
                <a:cubicBezTo>
                  <a:pt x="3008734" y="1482838"/>
                  <a:pt x="3014663" y="1457325"/>
                  <a:pt x="3014663" y="1457325"/>
                </a:cubicBezTo>
                <a:cubicBezTo>
                  <a:pt x="3013075" y="1414463"/>
                  <a:pt x="3012576" y="1371546"/>
                  <a:pt x="3009900" y="1328738"/>
                </a:cubicBezTo>
                <a:cubicBezTo>
                  <a:pt x="3009395" y="1320659"/>
                  <a:pt x="3006586" y="1312889"/>
                  <a:pt x="3005138" y="1304925"/>
                </a:cubicBezTo>
                <a:cubicBezTo>
                  <a:pt x="3003411" y="1295424"/>
                  <a:pt x="3002102" y="1285851"/>
                  <a:pt x="3000375" y="1276350"/>
                </a:cubicBezTo>
                <a:cubicBezTo>
                  <a:pt x="2998927" y="1268386"/>
                  <a:pt x="2996758" y="1260551"/>
                  <a:pt x="2995613" y="1252538"/>
                </a:cubicBezTo>
                <a:cubicBezTo>
                  <a:pt x="2993580" y="1238307"/>
                  <a:pt x="2993213" y="1223855"/>
                  <a:pt x="2990850" y="1209675"/>
                </a:cubicBezTo>
                <a:cubicBezTo>
                  <a:pt x="2990025" y="1204723"/>
                  <a:pt x="2987306" y="1200258"/>
                  <a:pt x="2986088" y="1195388"/>
                </a:cubicBezTo>
                <a:cubicBezTo>
                  <a:pt x="2984125" y="1187535"/>
                  <a:pt x="2982913" y="1179513"/>
                  <a:pt x="2981325" y="1171575"/>
                </a:cubicBezTo>
                <a:cubicBezTo>
                  <a:pt x="2982155" y="1139212"/>
                  <a:pt x="2986534" y="929810"/>
                  <a:pt x="2990850" y="871538"/>
                </a:cubicBezTo>
                <a:cubicBezTo>
                  <a:pt x="2991221" y="866531"/>
                  <a:pt x="2994025" y="862013"/>
                  <a:pt x="2995613" y="857250"/>
                </a:cubicBezTo>
                <a:cubicBezTo>
                  <a:pt x="2997200" y="841375"/>
                  <a:pt x="2998511" y="825470"/>
                  <a:pt x="3000375" y="809625"/>
                </a:cubicBezTo>
                <a:cubicBezTo>
                  <a:pt x="3001687" y="798477"/>
                  <a:pt x="3004680" y="787504"/>
                  <a:pt x="3005138" y="776288"/>
                </a:cubicBezTo>
                <a:cubicBezTo>
                  <a:pt x="3007858" y="709650"/>
                  <a:pt x="3007968" y="642929"/>
                  <a:pt x="3009900" y="576263"/>
                </a:cubicBezTo>
                <a:cubicBezTo>
                  <a:pt x="3011143" y="533389"/>
                  <a:pt x="3013075" y="490538"/>
                  <a:pt x="3014663" y="447675"/>
                </a:cubicBezTo>
                <a:cubicBezTo>
                  <a:pt x="3013075" y="349250"/>
                  <a:pt x="3012711" y="250798"/>
                  <a:pt x="3009900" y="152400"/>
                </a:cubicBezTo>
                <a:cubicBezTo>
                  <a:pt x="3009861" y="151023"/>
                  <a:pt x="3007089" y="110084"/>
                  <a:pt x="3000375" y="100013"/>
                </a:cubicBezTo>
                <a:cubicBezTo>
                  <a:pt x="2996639" y="94409"/>
                  <a:pt x="2990850" y="90488"/>
                  <a:pt x="2986088" y="85725"/>
                </a:cubicBezTo>
                <a:cubicBezTo>
                  <a:pt x="2974975" y="52387"/>
                  <a:pt x="2986088" y="60325"/>
                  <a:pt x="2962275" y="52388"/>
                </a:cubicBezTo>
                <a:cubicBezTo>
                  <a:pt x="2959100" y="47625"/>
                  <a:pt x="2957058" y="41869"/>
                  <a:pt x="2952750" y="38100"/>
                </a:cubicBezTo>
                <a:cubicBezTo>
                  <a:pt x="2944135" y="30562"/>
                  <a:pt x="2933700" y="25400"/>
                  <a:pt x="2924175" y="19050"/>
                </a:cubicBezTo>
                <a:cubicBezTo>
                  <a:pt x="2905710" y="6740"/>
                  <a:pt x="2915319" y="11335"/>
                  <a:pt x="2895600" y="4763"/>
                </a:cubicBezTo>
                <a:cubicBezTo>
                  <a:pt x="2706604" y="11762"/>
                  <a:pt x="2750933" y="12474"/>
                  <a:pt x="2500313" y="4763"/>
                </a:cubicBezTo>
                <a:cubicBezTo>
                  <a:pt x="2485944" y="4321"/>
                  <a:pt x="2471738" y="1588"/>
                  <a:pt x="2457450" y="0"/>
                </a:cubicBezTo>
                <a:cubicBezTo>
                  <a:pt x="2171948" y="12979"/>
                  <a:pt x="2616795" y="-6192"/>
                  <a:pt x="2043113" y="9525"/>
                </a:cubicBezTo>
                <a:cubicBezTo>
                  <a:pt x="2019817" y="10163"/>
                  <a:pt x="1999239" y="16200"/>
                  <a:pt x="1976438" y="19050"/>
                </a:cubicBezTo>
                <a:cubicBezTo>
                  <a:pt x="1960607" y="21029"/>
                  <a:pt x="1944688" y="22225"/>
                  <a:pt x="1928813" y="23813"/>
                </a:cubicBezTo>
                <a:cubicBezTo>
                  <a:pt x="1924050" y="25400"/>
                  <a:pt x="1919426" y="27486"/>
                  <a:pt x="1914525" y="28575"/>
                </a:cubicBezTo>
                <a:cubicBezTo>
                  <a:pt x="1896857" y="32501"/>
                  <a:pt x="1864343" y="36039"/>
                  <a:pt x="1847850" y="38100"/>
                </a:cubicBezTo>
                <a:cubicBezTo>
                  <a:pt x="1827213" y="36513"/>
                  <a:pt x="1806523" y="35505"/>
                  <a:pt x="1785938" y="33338"/>
                </a:cubicBezTo>
                <a:cubicBezTo>
                  <a:pt x="1776335" y="32327"/>
                  <a:pt x="1766922" y="29941"/>
                  <a:pt x="1757363" y="28575"/>
                </a:cubicBezTo>
                <a:cubicBezTo>
                  <a:pt x="1744693" y="26765"/>
                  <a:pt x="1731963" y="25400"/>
                  <a:pt x="1719263" y="23813"/>
                </a:cubicBezTo>
                <a:cubicBezTo>
                  <a:pt x="1714500" y="22225"/>
                  <a:pt x="1709898" y="20035"/>
                  <a:pt x="1704975" y="19050"/>
                </a:cubicBezTo>
                <a:cubicBezTo>
                  <a:pt x="1684135" y="14882"/>
                  <a:pt x="1648564" y="12164"/>
                  <a:pt x="1628775" y="9525"/>
                </a:cubicBezTo>
                <a:cubicBezTo>
                  <a:pt x="1619203" y="8249"/>
                  <a:pt x="1609725" y="6350"/>
                  <a:pt x="1600200" y="4763"/>
                </a:cubicBezTo>
                <a:cubicBezTo>
                  <a:pt x="1536700" y="7938"/>
                  <a:pt x="1472812" y="6592"/>
                  <a:pt x="1409700" y="14288"/>
                </a:cubicBezTo>
                <a:cubicBezTo>
                  <a:pt x="1404717" y="14896"/>
                  <a:pt x="1406027" y="23675"/>
                  <a:pt x="1404938" y="28575"/>
                </a:cubicBezTo>
                <a:cubicBezTo>
                  <a:pt x="1402843" y="38001"/>
                  <a:pt x="1402517" y="47782"/>
                  <a:pt x="1400175" y="57150"/>
                </a:cubicBezTo>
                <a:cubicBezTo>
                  <a:pt x="1397740" y="66890"/>
                  <a:pt x="1393825" y="76200"/>
                  <a:pt x="1390650" y="85725"/>
                </a:cubicBezTo>
                <a:cubicBezTo>
                  <a:pt x="1389063" y="90488"/>
                  <a:pt x="1387106" y="95143"/>
                  <a:pt x="1385888" y="100013"/>
                </a:cubicBezTo>
                <a:cubicBezTo>
                  <a:pt x="1384300" y="106363"/>
                  <a:pt x="1382923" y="112769"/>
                  <a:pt x="1381125" y="119063"/>
                </a:cubicBezTo>
                <a:cubicBezTo>
                  <a:pt x="1379746" y="123890"/>
                  <a:pt x="1377684" y="128507"/>
                  <a:pt x="1376363" y="133350"/>
                </a:cubicBezTo>
                <a:cubicBezTo>
                  <a:pt x="1372919" y="145980"/>
                  <a:pt x="1370013" y="158750"/>
                  <a:pt x="1366838" y="171450"/>
                </a:cubicBezTo>
                <a:cubicBezTo>
                  <a:pt x="1365250" y="177800"/>
                  <a:pt x="1364145" y="184290"/>
                  <a:pt x="1362075" y="190500"/>
                </a:cubicBezTo>
                <a:cubicBezTo>
                  <a:pt x="1355243" y="210998"/>
                  <a:pt x="1358531" y="199918"/>
                  <a:pt x="1352550" y="223838"/>
                </a:cubicBezTo>
                <a:cubicBezTo>
                  <a:pt x="1354138" y="250825"/>
                  <a:pt x="1354623" y="277900"/>
                  <a:pt x="1357313" y="304800"/>
                </a:cubicBezTo>
                <a:cubicBezTo>
                  <a:pt x="1357813" y="309795"/>
                  <a:pt x="1361771" y="314077"/>
                  <a:pt x="1362075" y="319088"/>
                </a:cubicBezTo>
                <a:cubicBezTo>
                  <a:pt x="1364958" y="366652"/>
                  <a:pt x="1365250" y="414338"/>
                  <a:pt x="1366838" y="461963"/>
                </a:cubicBezTo>
                <a:cubicBezTo>
                  <a:pt x="1365250" y="542925"/>
                  <a:pt x="1366567" y="623997"/>
                  <a:pt x="1362075" y="704850"/>
                </a:cubicBezTo>
                <a:cubicBezTo>
                  <a:pt x="1361221" y="720214"/>
                  <a:pt x="1342030" y="722570"/>
                  <a:pt x="1333500" y="728663"/>
                </a:cubicBezTo>
                <a:cubicBezTo>
                  <a:pt x="1328020" y="732578"/>
                  <a:pt x="1325100" y="739679"/>
                  <a:pt x="1319213" y="742950"/>
                </a:cubicBezTo>
                <a:cubicBezTo>
                  <a:pt x="1310436" y="747826"/>
                  <a:pt x="1300378" y="750040"/>
                  <a:pt x="1290638" y="752475"/>
                </a:cubicBezTo>
                <a:cubicBezTo>
                  <a:pt x="1236132" y="766103"/>
                  <a:pt x="1278127" y="756954"/>
                  <a:pt x="1162050" y="762000"/>
                </a:cubicBezTo>
                <a:cubicBezTo>
                  <a:pt x="1116261" y="773449"/>
                  <a:pt x="1170584" y="760996"/>
                  <a:pt x="1081088" y="771525"/>
                </a:cubicBezTo>
                <a:cubicBezTo>
                  <a:pt x="1074587" y="772290"/>
                  <a:pt x="1068494" y="775212"/>
                  <a:pt x="1062038" y="776288"/>
                </a:cubicBezTo>
                <a:cubicBezTo>
                  <a:pt x="805987" y="818965"/>
                  <a:pt x="545904" y="788829"/>
                  <a:pt x="285750" y="790575"/>
                </a:cubicBezTo>
                <a:cubicBezTo>
                  <a:pt x="231688" y="801389"/>
                  <a:pt x="297176" y="789231"/>
                  <a:pt x="204788" y="800100"/>
                </a:cubicBezTo>
                <a:cubicBezTo>
                  <a:pt x="161656" y="805174"/>
                  <a:pt x="187325" y="814388"/>
                  <a:pt x="176213" y="81915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55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D3405-E45E-4A3F-9288-376661FB97EF}"/>
              </a:ext>
            </a:extLst>
          </p:cNvPr>
          <p:cNvPicPr>
            <a:picLocks noChangeAspect="1"/>
          </p:cNvPicPr>
          <p:nvPr/>
        </p:nvPicPr>
        <p:blipFill>
          <a:blip r:embed="rId2"/>
          <a:stretch>
            <a:fillRect/>
          </a:stretch>
        </p:blipFill>
        <p:spPr>
          <a:xfrm>
            <a:off x="3048000" y="0"/>
            <a:ext cx="9144000" cy="6858000"/>
          </a:xfrm>
          <a:prstGeom prst="rect">
            <a:avLst/>
          </a:prstGeom>
        </p:spPr>
      </p:pic>
      <p:sp>
        <p:nvSpPr>
          <p:cNvPr id="3" name="TextBox 2">
            <a:extLst>
              <a:ext uri="{FF2B5EF4-FFF2-40B4-BE49-F238E27FC236}">
                <a16:creationId xmlns:a16="http://schemas.microsoft.com/office/drawing/2014/main" id="{AE3551A6-91CA-40D7-932F-92F0D977494C}"/>
              </a:ext>
            </a:extLst>
          </p:cNvPr>
          <p:cNvSpPr txBox="1"/>
          <p:nvPr/>
        </p:nvSpPr>
        <p:spPr>
          <a:xfrm>
            <a:off x="277401" y="400693"/>
            <a:ext cx="2596427" cy="5355312"/>
          </a:xfrm>
          <a:prstGeom prst="rect">
            <a:avLst/>
          </a:prstGeom>
          <a:noFill/>
        </p:spPr>
        <p:txBody>
          <a:bodyPr wrap="square" rtlCol="0">
            <a:spAutoFit/>
          </a:bodyPr>
          <a:lstStyle/>
          <a:p>
            <a:r>
              <a:rPr lang="en-US" dirty="0"/>
              <a:t>Suppose you want to add material to the outer wall, inner wall, floor, steps, and window and door ledges. To do this you will need to create material for each of these and to begin just create a base for everything an assign a color to it that stands out.</a:t>
            </a:r>
          </a:p>
          <a:p>
            <a:endParaRPr lang="en-US" dirty="0"/>
          </a:p>
          <a:p>
            <a:r>
              <a:rPr lang="en-US" dirty="0"/>
              <a:t>If you just use solid color materials you won’t need to modify the </a:t>
            </a:r>
            <a:r>
              <a:rPr lang="en-US" dirty="0" err="1"/>
              <a:t>UVMap</a:t>
            </a:r>
            <a:r>
              <a:rPr lang="en-US" dirty="0"/>
              <a:t> for island orientation. </a:t>
            </a:r>
          </a:p>
        </p:txBody>
      </p:sp>
    </p:spTree>
    <p:extLst>
      <p:ext uri="{BB962C8B-B14F-4D97-AF65-F5344CB8AC3E}">
        <p14:creationId xmlns:p14="http://schemas.microsoft.com/office/powerpoint/2010/main" val="308150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54ECE-C064-4141-8AE9-74C9329545AE}"/>
              </a:ext>
            </a:extLst>
          </p:cNvPr>
          <p:cNvPicPr>
            <a:picLocks noChangeAspect="1"/>
          </p:cNvPicPr>
          <p:nvPr/>
        </p:nvPicPr>
        <p:blipFill>
          <a:blip r:embed="rId2"/>
          <a:stretch>
            <a:fillRect/>
          </a:stretch>
        </p:blipFill>
        <p:spPr>
          <a:xfrm>
            <a:off x="3048000" y="0"/>
            <a:ext cx="9144000" cy="6858000"/>
          </a:xfrm>
          <a:prstGeom prst="rect">
            <a:avLst/>
          </a:prstGeom>
        </p:spPr>
      </p:pic>
      <p:sp>
        <p:nvSpPr>
          <p:cNvPr id="6" name="TextBox 5">
            <a:extLst>
              <a:ext uri="{FF2B5EF4-FFF2-40B4-BE49-F238E27FC236}">
                <a16:creationId xmlns:a16="http://schemas.microsoft.com/office/drawing/2014/main" id="{B45B10EF-C048-4B56-91A1-190710648991}"/>
              </a:ext>
            </a:extLst>
          </p:cNvPr>
          <p:cNvSpPr txBox="1"/>
          <p:nvPr/>
        </p:nvSpPr>
        <p:spPr>
          <a:xfrm>
            <a:off x="277402" y="400693"/>
            <a:ext cx="2239766" cy="5355312"/>
          </a:xfrm>
          <a:prstGeom prst="rect">
            <a:avLst/>
          </a:prstGeom>
          <a:noFill/>
        </p:spPr>
        <p:txBody>
          <a:bodyPr wrap="square" rtlCol="0">
            <a:spAutoFit/>
          </a:bodyPr>
          <a:lstStyle/>
          <a:p>
            <a:r>
              <a:rPr lang="en-US" dirty="0"/>
              <a:t>First, create a Base material that will be assigned to all the faces. We already know that we want it to be a particular color but you can make it whatever you want it to be. </a:t>
            </a:r>
          </a:p>
          <a:p>
            <a:endParaRPr lang="en-US" dirty="0"/>
          </a:p>
          <a:p>
            <a:r>
              <a:rPr lang="en-US" dirty="0"/>
              <a:t>To see it you will need to switch to the “Viewport Shading” mode which is to the right of the blue box with the white circle at the top.</a:t>
            </a:r>
          </a:p>
        </p:txBody>
      </p:sp>
      <p:pic>
        <p:nvPicPr>
          <p:cNvPr id="7" name="Picture 6">
            <a:extLst>
              <a:ext uri="{FF2B5EF4-FFF2-40B4-BE49-F238E27FC236}">
                <a16:creationId xmlns:a16="http://schemas.microsoft.com/office/drawing/2014/main" id="{4516FE51-7690-41C7-AEAF-2BAE0898360D}"/>
              </a:ext>
            </a:extLst>
          </p:cNvPr>
          <p:cNvPicPr>
            <a:picLocks noChangeAspect="1"/>
          </p:cNvPicPr>
          <p:nvPr/>
        </p:nvPicPr>
        <p:blipFill>
          <a:blip r:embed="rId3"/>
          <a:stretch>
            <a:fillRect/>
          </a:stretch>
        </p:blipFill>
        <p:spPr>
          <a:xfrm>
            <a:off x="714423" y="5835630"/>
            <a:ext cx="838317" cy="314369"/>
          </a:xfrm>
          <a:prstGeom prst="rect">
            <a:avLst/>
          </a:prstGeom>
        </p:spPr>
      </p:pic>
    </p:spTree>
    <p:extLst>
      <p:ext uri="{BB962C8B-B14F-4D97-AF65-F5344CB8AC3E}">
        <p14:creationId xmlns:p14="http://schemas.microsoft.com/office/powerpoint/2010/main" val="378385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4B25E-F8F7-4645-817A-AC556FA469FA}"/>
              </a:ext>
            </a:extLst>
          </p:cNvPr>
          <p:cNvPicPr>
            <a:picLocks noChangeAspect="1"/>
          </p:cNvPicPr>
          <p:nvPr/>
        </p:nvPicPr>
        <p:blipFill>
          <a:blip r:embed="rId2"/>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7DBEDCA-F5C5-47E1-8AD1-F00028F31BA9}"/>
              </a:ext>
            </a:extLst>
          </p:cNvPr>
          <p:cNvSpPr txBox="1"/>
          <p:nvPr/>
        </p:nvSpPr>
        <p:spPr>
          <a:xfrm>
            <a:off x="277402" y="400693"/>
            <a:ext cx="2239766" cy="2862322"/>
          </a:xfrm>
          <a:prstGeom prst="rect">
            <a:avLst/>
          </a:prstGeom>
          <a:noFill/>
        </p:spPr>
        <p:txBody>
          <a:bodyPr wrap="square" rtlCol="0">
            <a:spAutoFit/>
          </a:bodyPr>
          <a:lstStyle/>
          <a:p>
            <a:r>
              <a:rPr lang="en-US" dirty="0"/>
              <a:t>Next, you will need to create all the other materials and assign them a unique color. Then, in face mode, you call select and assign all the faces to a particular material. </a:t>
            </a:r>
          </a:p>
        </p:txBody>
      </p:sp>
      <p:pic>
        <p:nvPicPr>
          <p:cNvPr id="5" name="Picture 4">
            <a:extLst>
              <a:ext uri="{FF2B5EF4-FFF2-40B4-BE49-F238E27FC236}">
                <a16:creationId xmlns:a16="http://schemas.microsoft.com/office/drawing/2014/main" id="{1FBFBD92-07B8-4846-B15B-BB1A71CFDADA}"/>
              </a:ext>
            </a:extLst>
          </p:cNvPr>
          <p:cNvPicPr>
            <a:picLocks noChangeAspect="1"/>
          </p:cNvPicPr>
          <p:nvPr/>
        </p:nvPicPr>
        <p:blipFill>
          <a:blip r:embed="rId3"/>
          <a:stretch>
            <a:fillRect/>
          </a:stretch>
        </p:blipFill>
        <p:spPr>
          <a:xfrm>
            <a:off x="277402" y="3594986"/>
            <a:ext cx="2429214" cy="1381318"/>
          </a:xfrm>
          <a:prstGeom prst="rect">
            <a:avLst/>
          </a:prstGeom>
        </p:spPr>
      </p:pic>
      <p:sp>
        <p:nvSpPr>
          <p:cNvPr id="6" name="Rectangle 5">
            <a:extLst>
              <a:ext uri="{FF2B5EF4-FFF2-40B4-BE49-F238E27FC236}">
                <a16:creationId xmlns:a16="http://schemas.microsoft.com/office/drawing/2014/main" id="{8349F7E0-507D-48F9-958B-5439191FDD5E}"/>
              </a:ext>
            </a:extLst>
          </p:cNvPr>
          <p:cNvSpPr/>
          <p:nvPr/>
        </p:nvSpPr>
        <p:spPr>
          <a:xfrm>
            <a:off x="2157573" y="4089115"/>
            <a:ext cx="267128" cy="308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58184E68-D787-4DEB-A5A1-A8FC653E6345}"/>
              </a:ext>
            </a:extLst>
          </p:cNvPr>
          <p:cNvCxnSpPr>
            <a:stCxn id="4" idx="3"/>
          </p:cNvCxnSpPr>
          <p:nvPr/>
        </p:nvCxnSpPr>
        <p:spPr>
          <a:xfrm flipH="1">
            <a:off x="2301411" y="1831854"/>
            <a:ext cx="215757" cy="2257261"/>
          </a:xfrm>
          <a:prstGeom prst="bentConnector4">
            <a:avLst>
              <a:gd name="adj1" fmla="val -105953"/>
              <a:gd name="adj2" fmla="val 8170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93009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4851</TotalTime>
  <Words>1372</Words>
  <Application>Microsoft Office PowerPoint</Application>
  <PresentationFormat>Widescreen</PresentationFormat>
  <Paragraphs>65</Paragraphs>
  <Slides>23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Trebuchet MS</vt:lpstr>
      <vt:lpstr>Wingdings 3</vt:lpstr>
      <vt:lpstr>Facet</vt:lpstr>
      <vt:lpstr>Bitmap Image</vt:lpstr>
      <vt:lpstr>Building a Small House using  Solidworks and Blender for  Second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small house using Solidworks and blender for  second life</dc:title>
  <dc:creator>Andrew Bell</dc:creator>
  <cp:lastModifiedBy>Andrew Bell</cp:lastModifiedBy>
  <cp:revision>50</cp:revision>
  <dcterms:created xsi:type="dcterms:W3CDTF">2023-12-08T13:46:50Z</dcterms:created>
  <dcterms:modified xsi:type="dcterms:W3CDTF">2023-12-15T01:00:19Z</dcterms:modified>
</cp:coreProperties>
</file>