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66" r:id="rId5"/>
    <p:sldId id="267" r:id="rId6"/>
    <p:sldId id="26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2" d="100"/>
          <a:sy n="102" d="100"/>
        </p:scale>
        <p:origin x="12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4/24/2022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sr_3B75j3Y4"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ivytechengineering.com/SecondLife/files/60m_flatgreen.ra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ivytechengineering.com/SecondLife/files/terrainheight.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bundysoft.com/wiki/doku.php?id=scripts:import_opensim_raw_file" TargetMode="External"/><Relationship Id="rId7" Type="http://schemas.openxmlformats.org/officeDocument/2006/relationships/image" Target="../media/image2.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package" Target="../embeddings/Microsoft_Excel_Worksheet.xlsx"/><Relationship Id="rId5" Type="http://schemas.openxmlformats.org/officeDocument/2006/relationships/image" Target="../media/image3.png"/><Relationship Id="rId4" Type="http://schemas.openxmlformats.org/officeDocument/2006/relationships/hyperlink" Target="http://www.bundysoft.com/phpBB2/viewtopic.php?f=4&amp;t=271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AB3E1-8910-4D3E-8BA0-41FAC7EE4A4C}"/>
              </a:ext>
            </a:extLst>
          </p:cNvPr>
          <p:cNvSpPr>
            <a:spLocks noGrp="1"/>
          </p:cNvSpPr>
          <p:nvPr>
            <p:ph type="ctrTitle"/>
          </p:nvPr>
        </p:nvSpPr>
        <p:spPr/>
        <p:txBody>
          <a:bodyPr/>
          <a:lstStyle/>
          <a:p>
            <a:r>
              <a:rPr lang="en-US" dirty="0"/>
              <a:t>Making a Mountain using Second Life from </a:t>
            </a:r>
            <a:r>
              <a:rPr lang="en-US" dirty="0" err="1"/>
              <a:t>Terrain.Raw</a:t>
            </a:r>
            <a:r>
              <a:rPr lang="en-US" dirty="0"/>
              <a:t> file (part 1)</a:t>
            </a:r>
          </a:p>
        </p:txBody>
      </p:sp>
      <p:sp>
        <p:nvSpPr>
          <p:cNvPr id="3" name="Subtitle 2">
            <a:extLst>
              <a:ext uri="{FF2B5EF4-FFF2-40B4-BE49-F238E27FC236}">
                <a16:creationId xmlns:a16="http://schemas.microsoft.com/office/drawing/2014/main" id="{A2AC6026-EBF6-4010-A46B-D8A4B9D84461}"/>
              </a:ext>
            </a:extLst>
          </p:cNvPr>
          <p:cNvSpPr>
            <a:spLocks noGrp="1"/>
          </p:cNvSpPr>
          <p:nvPr>
            <p:ph type="subTitle" idx="1"/>
          </p:nvPr>
        </p:nvSpPr>
        <p:spPr/>
        <p:txBody>
          <a:bodyPr/>
          <a:lstStyle/>
          <a:p>
            <a:r>
              <a:rPr lang="en-US" dirty="0" err="1"/>
              <a:t>AGBell</a:t>
            </a:r>
            <a:endParaRPr lang="en-US" dirty="0"/>
          </a:p>
          <a:p>
            <a:r>
              <a:rPr lang="en-US" dirty="0"/>
              <a:t>4/23/2022</a:t>
            </a:r>
          </a:p>
        </p:txBody>
      </p:sp>
    </p:spTree>
    <p:extLst>
      <p:ext uri="{BB962C8B-B14F-4D97-AF65-F5344CB8AC3E}">
        <p14:creationId xmlns:p14="http://schemas.microsoft.com/office/powerpoint/2010/main" val="340919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1956A5-EFDA-4572-B59F-FD66FEF4E9F3}"/>
              </a:ext>
            </a:extLst>
          </p:cNvPr>
          <p:cNvSpPr txBox="1"/>
          <p:nvPr/>
        </p:nvSpPr>
        <p:spPr>
          <a:xfrm>
            <a:off x="333955" y="429370"/>
            <a:ext cx="9167854" cy="3416320"/>
          </a:xfrm>
          <a:prstGeom prst="rect">
            <a:avLst/>
          </a:prstGeom>
          <a:noFill/>
        </p:spPr>
        <p:txBody>
          <a:bodyPr wrap="square" rtlCol="0">
            <a:spAutoFit/>
          </a:bodyPr>
          <a:lstStyle/>
          <a:p>
            <a:r>
              <a:rPr lang="en-US" dirty="0"/>
              <a:t>I wanted to understand the </a:t>
            </a:r>
            <a:r>
              <a:rPr lang="en-US" dirty="0" err="1"/>
              <a:t>terrain.raw</a:t>
            </a:r>
            <a:r>
              <a:rPr lang="en-US" dirty="0"/>
              <a:t> file used in Second Life to create a mesh model of a mountain I want to move so I could use the terrain to build on. To do this I researched the web and asked people in the Second Life Forum for help and advice.</a:t>
            </a:r>
          </a:p>
          <a:p>
            <a:endParaRPr lang="en-US" dirty="0"/>
          </a:p>
          <a:p>
            <a:r>
              <a:rPr lang="en-US" dirty="0"/>
              <a:t>The following is excerpts from the Forum and what I discovered after search for help of </a:t>
            </a:r>
            <a:r>
              <a:rPr lang="en-US" dirty="0" err="1"/>
              <a:t>terrain.raw</a:t>
            </a:r>
            <a:r>
              <a:rPr lang="en-US" dirty="0"/>
              <a:t> files I found a 2018 question on “</a:t>
            </a:r>
            <a:r>
              <a:rPr lang="en-US" b="1" dirty="0"/>
              <a:t>terrain import/export – issues”</a:t>
            </a:r>
            <a:endParaRPr lang="en-US" dirty="0"/>
          </a:p>
          <a:p>
            <a:endParaRPr lang="en-US" dirty="0"/>
          </a:p>
          <a:p>
            <a:r>
              <a:rPr lang="en-US" dirty="0"/>
              <a:t>My Question - Feb 23, 2022 - Sorry, I am late to the post but is there a Blender addon for editing the SL </a:t>
            </a:r>
            <a:r>
              <a:rPr lang="en-US" dirty="0" err="1"/>
              <a:t>terrain.raw</a:t>
            </a:r>
            <a:r>
              <a:rPr lang="en-US" dirty="0"/>
              <a:t> file? I am using Blender 2.82</a:t>
            </a:r>
          </a:p>
          <a:p>
            <a:endParaRPr lang="en-US" dirty="0"/>
          </a:p>
          <a:p>
            <a:r>
              <a:rPr lang="en-US" dirty="0"/>
              <a:t>Response from </a:t>
            </a:r>
            <a:r>
              <a:rPr lang="en-US" dirty="0" err="1"/>
              <a:t>ChinRey</a:t>
            </a:r>
            <a:r>
              <a:rPr lang="en-US" dirty="0"/>
              <a:t> Feb 23, 2022 - No there isn't as far as I know. If there is, I'd love to know about it too. (Chin suggested checking out L3DT).</a:t>
            </a:r>
          </a:p>
        </p:txBody>
      </p:sp>
    </p:spTree>
    <p:extLst>
      <p:ext uri="{BB962C8B-B14F-4D97-AF65-F5344CB8AC3E}">
        <p14:creationId xmlns:p14="http://schemas.microsoft.com/office/powerpoint/2010/main" val="59312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6A5644-75E5-4DD4-962E-CBF1B6764559}"/>
              </a:ext>
            </a:extLst>
          </p:cNvPr>
          <p:cNvSpPr txBox="1"/>
          <p:nvPr/>
        </p:nvSpPr>
        <p:spPr>
          <a:xfrm>
            <a:off x="333955" y="429370"/>
            <a:ext cx="9167854" cy="4801314"/>
          </a:xfrm>
          <a:prstGeom prst="rect">
            <a:avLst/>
          </a:prstGeom>
          <a:noFill/>
        </p:spPr>
        <p:txBody>
          <a:bodyPr wrap="square" rtlCol="0">
            <a:spAutoFit/>
          </a:bodyPr>
          <a:lstStyle/>
          <a:p>
            <a:r>
              <a:rPr lang="en-US" dirty="0"/>
              <a:t>Photoshop was not really needed for this effort and sort of got in the way. I was able  to create a some of the terrains that were talked about in the YouTube video:</a:t>
            </a:r>
          </a:p>
          <a:p>
            <a:endParaRPr lang="en-US" dirty="0"/>
          </a:p>
          <a:p>
            <a:r>
              <a:rPr lang="en-US" dirty="0"/>
              <a:t>Editing RAW Terrain Files for Open Sim in Photoshop CC</a:t>
            </a:r>
          </a:p>
          <a:p>
            <a:r>
              <a:rPr lang="en-US" dirty="0">
                <a:hlinkClick r:id="rId2"/>
              </a:rPr>
              <a:t>https://www.youtube.com/watch?v=sr_3B75j3Y4</a:t>
            </a:r>
            <a:endParaRPr lang="en-US" dirty="0"/>
          </a:p>
          <a:p>
            <a:endParaRPr lang="en-US" dirty="0"/>
          </a:p>
          <a:p>
            <a:r>
              <a:rPr lang="en-US" dirty="0"/>
              <a:t>But it turned out to be a wild goose chase because the video actually</a:t>
            </a:r>
          </a:p>
          <a:p>
            <a:endParaRPr lang="en-US" dirty="0"/>
          </a:p>
          <a:p>
            <a:r>
              <a:rPr lang="en-US" dirty="0"/>
              <a:t>I posted to the YouTube channel </a:t>
            </a:r>
          </a:p>
          <a:p>
            <a:endParaRPr lang="en-US" dirty="0"/>
          </a:p>
          <a:p>
            <a:r>
              <a:rPr lang="en-US" dirty="0"/>
              <a:t>“Hello, I know this is an older video but I am confused by the values used for the RGB channels. You set them to all be equal? When I attempt to follow this I get an extremely tall ziggurat. Shouldn't the G &amp; B channels be the same for each level and not equal to the R channel?”</a:t>
            </a:r>
          </a:p>
          <a:p>
            <a:endParaRPr lang="en-US" dirty="0"/>
          </a:p>
          <a:p>
            <a:r>
              <a:rPr lang="en-US" dirty="0"/>
              <a:t>To date there has been not response or update to the YouTube video.</a:t>
            </a:r>
          </a:p>
          <a:p>
            <a:endParaRPr lang="en-US" dirty="0"/>
          </a:p>
        </p:txBody>
      </p:sp>
    </p:spTree>
    <p:extLst>
      <p:ext uri="{BB962C8B-B14F-4D97-AF65-F5344CB8AC3E}">
        <p14:creationId xmlns:p14="http://schemas.microsoft.com/office/powerpoint/2010/main" val="2837920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754485-5647-4551-B140-BC193F897E55}"/>
              </a:ext>
            </a:extLst>
          </p:cNvPr>
          <p:cNvSpPr txBox="1"/>
          <p:nvPr/>
        </p:nvSpPr>
        <p:spPr>
          <a:xfrm>
            <a:off x="338328" y="402874"/>
            <a:ext cx="3803366" cy="4801314"/>
          </a:xfrm>
          <a:prstGeom prst="rect">
            <a:avLst/>
          </a:prstGeom>
          <a:noFill/>
        </p:spPr>
        <p:txBody>
          <a:bodyPr wrap="square" rtlCol="0">
            <a:spAutoFit/>
          </a:bodyPr>
          <a:lstStyle/>
          <a:p>
            <a:r>
              <a:rPr lang="en-US" dirty="0"/>
              <a:t>Posted to the Forum 7 March 2022 </a:t>
            </a:r>
          </a:p>
          <a:p>
            <a:endParaRPr lang="en-US" dirty="0"/>
          </a:p>
          <a:p>
            <a:r>
              <a:rPr lang="en-US" dirty="0"/>
              <a:t>I think I have figured out the terrain puzzle. Say you want terrain that is 60 meters above the ocean with two other levels that are at 40 meters and 20 meters. Then one solution could be </a:t>
            </a:r>
          </a:p>
          <a:p>
            <a:r>
              <a:rPr lang="en-US" dirty="0"/>
              <a:t>R = 240, 160, 80 with a G = 32. The G channel is set to 32 where 240*(32/128) = 60. This would lead to a gain of 0.25 or 240*0.25 = 60. </a:t>
            </a:r>
          </a:p>
          <a:p>
            <a:r>
              <a:rPr lang="en-US" dirty="0"/>
              <a:t>Here are some files that might help you based on the </a:t>
            </a:r>
            <a:r>
              <a:rPr lang="en-US" dirty="0" err="1"/>
              <a:t>flatgreen.raw</a:t>
            </a:r>
            <a:r>
              <a:rPr lang="en-US" dirty="0"/>
              <a:t> file that is talked about in the YouTube video above ...</a:t>
            </a:r>
          </a:p>
        </p:txBody>
      </p:sp>
      <p:pic>
        <p:nvPicPr>
          <p:cNvPr id="4" name="Picture 3">
            <a:extLst>
              <a:ext uri="{FF2B5EF4-FFF2-40B4-BE49-F238E27FC236}">
                <a16:creationId xmlns:a16="http://schemas.microsoft.com/office/drawing/2014/main" id="{18484ED5-7462-413C-ADA5-D68A5BEE2EB6}"/>
              </a:ext>
            </a:extLst>
          </p:cNvPr>
          <p:cNvPicPr>
            <a:picLocks noChangeAspect="1"/>
          </p:cNvPicPr>
          <p:nvPr/>
        </p:nvPicPr>
        <p:blipFill>
          <a:blip r:embed="rId2"/>
          <a:stretch>
            <a:fillRect/>
          </a:stretch>
        </p:blipFill>
        <p:spPr>
          <a:xfrm>
            <a:off x="4235823" y="402874"/>
            <a:ext cx="7469841" cy="3951546"/>
          </a:xfrm>
          <a:prstGeom prst="rect">
            <a:avLst/>
          </a:prstGeom>
        </p:spPr>
      </p:pic>
      <p:sp>
        <p:nvSpPr>
          <p:cNvPr id="5" name="TextBox 4">
            <a:extLst>
              <a:ext uri="{FF2B5EF4-FFF2-40B4-BE49-F238E27FC236}">
                <a16:creationId xmlns:a16="http://schemas.microsoft.com/office/drawing/2014/main" id="{AB45A296-BB6B-4C3E-BBAA-2E2CCF9B8D5F}"/>
              </a:ext>
            </a:extLst>
          </p:cNvPr>
          <p:cNvSpPr txBox="1"/>
          <p:nvPr/>
        </p:nvSpPr>
        <p:spPr>
          <a:xfrm>
            <a:off x="338328" y="5364837"/>
            <a:ext cx="9171432" cy="646331"/>
          </a:xfrm>
          <a:prstGeom prst="rect">
            <a:avLst/>
          </a:prstGeom>
          <a:noFill/>
        </p:spPr>
        <p:txBody>
          <a:bodyPr wrap="square" rtlCol="0">
            <a:spAutoFit/>
          </a:bodyPr>
          <a:lstStyle/>
          <a:p>
            <a:r>
              <a:rPr lang="en-US" u="sng" dirty="0">
                <a:hlinkClick r:id="rId3"/>
              </a:rPr>
              <a:t>https://www.ivytechengineering.com/SecondLife/files/60m_flatgreen.raw</a:t>
            </a:r>
            <a:endParaRPr lang="en-US" dirty="0"/>
          </a:p>
          <a:p>
            <a:r>
              <a:rPr lang="en-US" u="sng" dirty="0">
                <a:hlinkClick r:id="rId4"/>
              </a:rPr>
              <a:t>https://www.ivytechengineering.com/SecondLife/files/terrainheight.xlsx</a:t>
            </a:r>
            <a:endParaRPr lang="en-US" dirty="0"/>
          </a:p>
        </p:txBody>
      </p:sp>
    </p:spTree>
    <p:extLst>
      <p:ext uri="{BB962C8B-B14F-4D97-AF65-F5344CB8AC3E}">
        <p14:creationId xmlns:p14="http://schemas.microsoft.com/office/powerpoint/2010/main" val="2424136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74D893-2178-4CD4-8378-5A404BB0F08A}"/>
              </a:ext>
            </a:extLst>
          </p:cNvPr>
          <p:cNvSpPr txBox="1"/>
          <p:nvPr/>
        </p:nvSpPr>
        <p:spPr>
          <a:xfrm>
            <a:off x="338326" y="402874"/>
            <a:ext cx="9171432" cy="2862322"/>
          </a:xfrm>
          <a:prstGeom prst="rect">
            <a:avLst/>
          </a:prstGeom>
          <a:noFill/>
        </p:spPr>
        <p:txBody>
          <a:bodyPr wrap="square" rtlCol="0">
            <a:spAutoFit/>
          </a:bodyPr>
          <a:lstStyle/>
          <a:p>
            <a:r>
              <a:rPr lang="en-US" dirty="0"/>
              <a:t>Posted to the Forum 8 March 2022 </a:t>
            </a:r>
          </a:p>
          <a:p>
            <a:endParaRPr lang="en-US" dirty="0"/>
          </a:p>
          <a:p>
            <a:r>
              <a:rPr lang="en-US" dirty="0"/>
              <a:t>I was reading an old post in on </a:t>
            </a:r>
            <a:r>
              <a:rPr lang="en-US" dirty="0" err="1"/>
              <a:t>Bundysoft</a:t>
            </a:r>
            <a:r>
              <a:rPr lang="en-US" dirty="0"/>
              <a:t> (L3DT) and a guy wrote a script that might help convert the </a:t>
            </a:r>
            <a:r>
              <a:rPr lang="en-US" dirty="0" err="1"/>
              <a:t>terrain.raw</a:t>
            </a:r>
            <a:r>
              <a:rPr lang="en-US" dirty="0"/>
              <a:t> file.</a:t>
            </a:r>
          </a:p>
          <a:p>
            <a:endParaRPr lang="en-US" dirty="0"/>
          </a:p>
          <a:p>
            <a:r>
              <a:rPr lang="en-US" u="sng" dirty="0">
                <a:hlinkClick r:id="rId3"/>
              </a:rPr>
              <a:t>http://www.bundysoft.com/wiki/doku.php?id=scripts:import_opensim_raw_file</a:t>
            </a:r>
            <a:endParaRPr lang="en-US" dirty="0"/>
          </a:p>
          <a:p>
            <a:r>
              <a:rPr lang="en-US" u="sng" dirty="0">
                <a:hlinkClick r:id="rId4"/>
              </a:rPr>
              <a:t>http://www.bundysoft.com/phpBB2/viewtopic.php?f=4&amp;t=2718</a:t>
            </a:r>
            <a:endParaRPr lang="en-US" u="sng" dirty="0"/>
          </a:p>
          <a:p>
            <a:endParaRPr lang="en-US" u="sng" dirty="0"/>
          </a:p>
          <a:p>
            <a:r>
              <a:rPr lang="en-US" dirty="0"/>
              <a:t>These are pretty old posts, </a:t>
            </a:r>
          </a:p>
          <a:p>
            <a:r>
              <a:rPr lang="en-US" dirty="0"/>
              <a:t>maybe 2013</a:t>
            </a:r>
          </a:p>
        </p:txBody>
      </p:sp>
      <p:pic>
        <p:nvPicPr>
          <p:cNvPr id="5" name="Picture 4">
            <a:extLst>
              <a:ext uri="{FF2B5EF4-FFF2-40B4-BE49-F238E27FC236}">
                <a16:creationId xmlns:a16="http://schemas.microsoft.com/office/drawing/2014/main" id="{93E32E58-9B83-4A94-8464-4EF32CD66370}"/>
              </a:ext>
            </a:extLst>
          </p:cNvPr>
          <p:cNvPicPr>
            <a:picLocks noChangeAspect="1"/>
          </p:cNvPicPr>
          <p:nvPr/>
        </p:nvPicPr>
        <p:blipFill>
          <a:blip r:embed="rId5"/>
          <a:stretch>
            <a:fillRect/>
          </a:stretch>
        </p:blipFill>
        <p:spPr>
          <a:xfrm>
            <a:off x="4699908" y="2736249"/>
            <a:ext cx="7153766" cy="3877341"/>
          </a:xfrm>
          <a:prstGeom prst="rect">
            <a:avLst/>
          </a:prstGeom>
        </p:spPr>
      </p:pic>
      <p:sp>
        <p:nvSpPr>
          <p:cNvPr id="6" name="TextBox 5">
            <a:extLst>
              <a:ext uri="{FF2B5EF4-FFF2-40B4-BE49-F238E27FC236}">
                <a16:creationId xmlns:a16="http://schemas.microsoft.com/office/drawing/2014/main" id="{055021E8-7630-4031-B2F3-240C5E43BDFE}"/>
              </a:ext>
            </a:extLst>
          </p:cNvPr>
          <p:cNvSpPr txBox="1"/>
          <p:nvPr/>
        </p:nvSpPr>
        <p:spPr>
          <a:xfrm>
            <a:off x="338326" y="3419573"/>
            <a:ext cx="4092272" cy="1754326"/>
          </a:xfrm>
          <a:prstGeom prst="rect">
            <a:avLst/>
          </a:prstGeom>
          <a:noFill/>
        </p:spPr>
        <p:txBody>
          <a:bodyPr wrap="square" rtlCol="0">
            <a:spAutoFit/>
          </a:bodyPr>
          <a:lstStyle/>
          <a:p>
            <a:r>
              <a:rPr lang="en-US" dirty="0"/>
              <a:t>The script worked but I did not capture the number of tris, quads, </a:t>
            </a:r>
            <a:r>
              <a:rPr lang="en-US" dirty="0" err="1"/>
              <a:t>etc</a:t>
            </a:r>
            <a:r>
              <a:rPr lang="en-US" dirty="0"/>
              <a:t> in the picture for the mesh model. My focus would no shift on the mountain and making a mesh model of it.</a:t>
            </a:r>
          </a:p>
        </p:txBody>
      </p:sp>
      <p:sp>
        <p:nvSpPr>
          <p:cNvPr id="7" name="Oval 6">
            <a:extLst>
              <a:ext uri="{FF2B5EF4-FFF2-40B4-BE49-F238E27FC236}">
                <a16:creationId xmlns:a16="http://schemas.microsoft.com/office/drawing/2014/main" id="{2D7CD524-D54C-4C7B-A38D-232C6350AA00}"/>
              </a:ext>
            </a:extLst>
          </p:cNvPr>
          <p:cNvSpPr/>
          <p:nvPr/>
        </p:nvSpPr>
        <p:spPr>
          <a:xfrm>
            <a:off x="5744066" y="3735916"/>
            <a:ext cx="1008668" cy="987330"/>
          </a:xfrm>
          <a:prstGeom prst="ellipse">
            <a:avLst/>
          </a:prstGeom>
          <a:solidFill>
            <a:srgbClr val="FFFF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Object 12">
            <a:extLst>
              <a:ext uri="{FF2B5EF4-FFF2-40B4-BE49-F238E27FC236}">
                <a16:creationId xmlns:a16="http://schemas.microsoft.com/office/drawing/2014/main" id="{CD7AA4A7-D387-41B9-8FE8-81CEAE213E11}"/>
              </a:ext>
            </a:extLst>
          </p:cNvPr>
          <p:cNvGraphicFramePr>
            <a:graphicFrameLocks noChangeAspect="1"/>
          </p:cNvGraphicFramePr>
          <p:nvPr>
            <p:extLst>
              <p:ext uri="{D42A27DB-BD31-4B8C-83A1-F6EECF244321}">
                <p14:modId xmlns:p14="http://schemas.microsoft.com/office/powerpoint/2010/main" val="3701270224"/>
              </p:ext>
            </p:extLst>
          </p:nvPr>
        </p:nvGraphicFramePr>
        <p:xfrm>
          <a:off x="2317374" y="5113468"/>
          <a:ext cx="1228725" cy="1152525"/>
        </p:xfrm>
        <a:graphic>
          <a:graphicData uri="http://schemas.openxmlformats.org/presentationml/2006/ole">
            <mc:AlternateContent xmlns:mc="http://schemas.openxmlformats.org/markup-compatibility/2006">
              <mc:Choice xmlns:v="urn:schemas-microsoft-com:vml" Requires="v">
                <p:oleObj spid="_x0000_s1025" name="Worksheet" r:id="rId6" imgW="1228592" imgH="1152780" progId="Excel.Sheet.12">
                  <p:embed/>
                </p:oleObj>
              </mc:Choice>
              <mc:Fallback>
                <p:oleObj name="Worksheet" r:id="rId6" imgW="1228592" imgH="1152780" progId="Excel.Sheet.12">
                  <p:embed/>
                  <p:pic>
                    <p:nvPicPr>
                      <p:cNvPr id="0" name=""/>
                      <p:cNvPicPr/>
                      <p:nvPr/>
                    </p:nvPicPr>
                    <p:blipFill>
                      <a:blip r:embed="rId7"/>
                      <a:stretch>
                        <a:fillRect/>
                      </a:stretch>
                    </p:blipFill>
                    <p:spPr>
                      <a:xfrm>
                        <a:off x="2317374" y="5113468"/>
                        <a:ext cx="1228725" cy="1152525"/>
                      </a:xfrm>
                      <a:prstGeom prst="rect">
                        <a:avLst/>
                      </a:prstGeom>
                    </p:spPr>
                  </p:pic>
                </p:oleObj>
              </mc:Fallback>
            </mc:AlternateContent>
          </a:graphicData>
        </a:graphic>
      </p:graphicFrame>
    </p:spTree>
    <p:extLst>
      <p:ext uri="{BB962C8B-B14F-4D97-AF65-F5344CB8AC3E}">
        <p14:creationId xmlns:p14="http://schemas.microsoft.com/office/powerpoint/2010/main" val="140082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718E710-0695-412E-BE21-9EB0D42BC288}"/>
              </a:ext>
            </a:extLst>
          </p:cNvPr>
          <p:cNvSpPr/>
          <p:nvPr/>
        </p:nvSpPr>
        <p:spPr>
          <a:xfrm>
            <a:off x="3827282" y="1003953"/>
            <a:ext cx="6268825" cy="50669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8EA4203B-C66F-4F90-B08F-DB548EA8856D}"/>
              </a:ext>
            </a:extLst>
          </p:cNvPr>
          <p:cNvSpPr/>
          <p:nvPr/>
        </p:nvSpPr>
        <p:spPr>
          <a:xfrm>
            <a:off x="772998" y="1131216"/>
            <a:ext cx="2856320" cy="10982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Download the </a:t>
            </a:r>
            <a:r>
              <a:rPr lang="en-US" dirty="0" err="1"/>
              <a:t>terrain.raw</a:t>
            </a:r>
            <a:r>
              <a:rPr lang="en-US" dirty="0"/>
              <a:t> file from Second Life</a:t>
            </a:r>
          </a:p>
        </p:txBody>
      </p:sp>
      <p:sp>
        <p:nvSpPr>
          <p:cNvPr id="3" name="Rectangle: Rounded Corners 2">
            <a:extLst>
              <a:ext uri="{FF2B5EF4-FFF2-40B4-BE49-F238E27FC236}">
                <a16:creationId xmlns:a16="http://schemas.microsoft.com/office/drawing/2014/main" id="{B048DAD5-EB9C-45DE-9C49-51E7168AD3DC}"/>
              </a:ext>
            </a:extLst>
          </p:cNvPr>
          <p:cNvSpPr/>
          <p:nvPr/>
        </p:nvSpPr>
        <p:spPr>
          <a:xfrm>
            <a:off x="772997" y="2356702"/>
            <a:ext cx="2856321" cy="107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Optional - can review by uploading </a:t>
            </a:r>
            <a:r>
              <a:rPr lang="en-US" dirty="0" err="1"/>
              <a:t>terrain.raw</a:t>
            </a:r>
            <a:r>
              <a:rPr lang="en-US" dirty="0"/>
              <a:t> into </a:t>
            </a:r>
            <a:r>
              <a:rPr lang="en-US" dirty="0" err="1"/>
              <a:t>OpenSim</a:t>
            </a:r>
            <a:endParaRPr lang="en-US" dirty="0"/>
          </a:p>
        </p:txBody>
      </p:sp>
      <p:sp>
        <p:nvSpPr>
          <p:cNvPr id="4" name="Rectangle: Rounded Corners 3">
            <a:extLst>
              <a:ext uri="{FF2B5EF4-FFF2-40B4-BE49-F238E27FC236}">
                <a16:creationId xmlns:a16="http://schemas.microsoft.com/office/drawing/2014/main" id="{B29F6A2A-E686-4BBE-83B4-39EFE7A5814D}"/>
              </a:ext>
            </a:extLst>
          </p:cNvPr>
          <p:cNvSpPr/>
          <p:nvPr/>
        </p:nvSpPr>
        <p:spPr>
          <a:xfrm>
            <a:off x="772998" y="3558620"/>
            <a:ext cx="2856322" cy="11924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Convert the raw file to a </a:t>
            </a:r>
            <a:r>
              <a:rPr lang="en-US" dirty="0" err="1"/>
              <a:t>dae</a:t>
            </a:r>
            <a:r>
              <a:rPr lang="en-US" dirty="0"/>
              <a:t> file using </a:t>
            </a:r>
            <a:r>
              <a:rPr lang="en-US" dirty="0" err="1"/>
              <a:t>import_opensim_raw.zs</a:t>
            </a:r>
            <a:endParaRPr lang="en-US" dirty="0"/>
          </a:p>
        </p:txBody>
      </p:sp>
      <p:sp>
        <p:nvSpPr>
          <p:cNvPr id="5" name="Rectangle: Rounded Corners 4">
            <a:extLst>
              <a:ext uri="{FF2B5EF4-FFF2-40B4-BE49-F238E27FC236}">
                <a16:creationId xmlns:a16="http://schemas.microsoft.com/office/drawing/2014/main" id="{254E416B-D332-47A9-9EBC-0C989C7DC10C}"/>
              </a:ext>
            </a:extLst>
          </p:cNvPr>
          <p:cNvSpPr/>
          <p:nvPr/>
        </p:nvSpPr>
        <p:spPr>
          <a:xfrm>
            <a:off x="3968684" y="1131217"/>
            <a:ext cx="2856317" cy="107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 need the </a:t>
            </a:r>
            <a:r>
              <a:rPr lang="en-US" dirty="0">
                <a:solidFill>
                  <a:srgbClr val="0000CC"/>
                </a:solidFill>
              </a:rPr>
              <a:t>Second Life Viewer</a:t>
            </a:r>
            <a:r>
              <a:rPr lang="en-US" dirty="0"/>
              <a:t> installed on your computer </a:t>
            </a:r>
          </a:p>
        </p:txBody>
      </p:sp>
      <p:sp>
        <p:nvSpPr>
          <p:cNvPr id="6" name="Rectangle: Rounded Corners 5">
            <a:extLst>
              <a:ext uri="{FF2B5EF4-FFF2-40B4-BE49-F238E27FC236}">
                <a16:creationId xmlns:a16="http://schemas.microsoft.com/office/drawing/2014/main" id="{0FE9FA12-9BB9-445C-86BF-32E29C2092FC}"/>
              </a:ext>
            </a:extLst>
          </p:cNvPr>
          <p:cNvSpPr/>
          <p:nvPr/>
        </p:nvSpPr>
        <p:spPr>
          <a:xfrm>
            <a:off x="6994690" y="1131217"/>
            <a:ext cx="2969442" cy="107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Optional - You need the </a:t>
            </a:r>
            <a:r>
              <a:rPr lang="en-US" dirty="0" err="1">
                <a:solidFill>
                  <a:srgbClr val="0000CC"/>
                </a:solidFill>
              </a:rPr>
              <a:t>FireStorm</a:t>
            </a:r>
            <a:r>
              <a:rPr lang="en-US" dirty="0">
                <a:solidFill>
                  <a:srgbClr val="0000CC"/>
                </a:solidFill>
              </a:rPr>
              <a:t> Viewer</a:t>
            </a:r>
            <a:r>
              <a:rPr lang="en-US" dirty="0"/>
              <a:t> installed on your computer </a:t>
            </a:r>
          </a:p>
        </p:txBody>
      </p:sp>
      <p:sp>
        <p:nvSpPr>
          <p:cNvPr id="7" name="Rectangle: Rounded Corners 6">
            <a:extLst>
              <a:ext uri="{FF2B5EF4-FFF2-40B4-BE49-F238E27FC236}">
                <a16:creationId xmlns:a16="http://schemas.microsoft.com/office/drawing/2014/main" id="{D647BC9D-9006-442F-9FDB-519405218501}"/>
              </a:ext>
            </a:extLst>
          </p:cNvPr>
          <p:cNvSpPr/>
          <p:nvPr/>
        </p:nvSpPr>
        <p:spPr>
          <a:xfrm>
            <a:off x="3968685" y="2356702"/>
            <a:ext cx="2856318" cy="107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 need </a:t>
            </a:r>
            <a:r>
              <a:rPr lang="en-US" dirty="0" err="1">
                <a:solidFill>
                  <a:srgbClr val="0000CC"/>
                </a:solidFill>
              </a:rPr>
              <a:t>OpenSim</a:t>
            </a:r>
            <a:r>
              <a:rPr lang="en-US" dirty="0"/>
              <a:t> installed on your computer </a:t>
            </a:r>
          </a:p>
        </p:txBody>
      </p:sp>
      <p:sp>
        <p:nvSpPr>
          <p:cNvPr id="8" name="Rectangle: Rounded Corners 7">
            <a:extLst>
              <a:ext uri="{FF2B5EF4-FFF2-40B4-BE49-F238E27FC236}">
                <a16:creationId xmlns:a16="http://schemas.microsoft.com/office/drawing/2014/main" id="{BC8B48AC-FA08-4B0E-BD86-EFA98D21CDC3}"/>
              </a:ext>
            </a:extLst>
          </p:cNvPr>
          <p:cNvSpPr/>
          <p:nvPr/>
        </p:nvSpPr>
        <p:spPr>
          <a:xfrm>
            <a:off x="6994690" y="2356702"/>
            <a:ext cx="2969442" cy="107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 need the </a:t>
            </a:r>
            <a:r>
              <a:rPr lang="en-US" dirty="0" err="1">
                <a:solidFill>
                  <a:srgbClr val="0000CC"/>
                </a:solidFill>
              </a:rPr>
              <a:t>FireStorm</a:t>
            </a:r>
            <a:r>
              <a:rPr lang="en-US" dirty="0">
                <a:solidFill>
                  <a:srgbClr val="0000CC"/>
                </a:solidFill>
              </a:rPr>
              <a:t> Viewer for </a:t>
            </a:r>
            <a:r>
              <a:rPr lang="en-US" dirty="0" err="1">
                <a:solidFill>
                  <a:srgbClr val="0000CC"/>
                </a:solidFill>
              </a:rPr>
              <a:t>OpenSim</a:t>
            </a:r>
            <a:r>
              <a:rPr lang="en-US" dirty="0"/>
              <a:t> installed on your computer </a:t>
            </a:r>
          </a:p>
        </p:txBody>
      </p:sp>
      <p:sp>
        <p:nvSpPr>
          <p:cNvPr id="9" name="Rectangle: Rounded Corners 8">
            <a:extLst>
              <a:ext uri="{FF2B5EF4-FFF2-40B4-BE49-F238E27FC236}">
                <a16:creationId xmlns:a16="http://schemas.microsoft.com/office/drawing/2014/main" id="{260335E3-DE14-4843-B938-70F7F1EDF776}"/>
              </a:ext>
            </a:extLst>
          </p:cNvPr>
          <p:cNvSpPr/>
          <p:nvPr/>
        </p:nvSpPr>
        <p:spPr>
          <a:xfrm>
            <a:off x="3968683" y="4821813"/>
            <a:ext cx="2856317" cy="107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Optional - You need </a:t>
            </a:r>
            <a:r>
              <a:rPr lang="en-US" dirty="0">
                <a:solidFill>
                  <a:srgbClr val="0000CC"/>
                </a:solidFill>
              </a:rPr>
              <a:t>L3DT</a:t>
            </a:r>
            <a:r>
              <a:rPr lang="en-US" dirty="0"/>
              <a:t> installed on your computer</a:t>
            </a:r>
          </a:p>
        </p:txBody>
      </p:sp>
      <p:sp>
        <p:nvSpPr>
          <p:cNvPr id="10" name="Rectangle: Rounded Corners 9">
            <a:extLst>
              <a:ext uri="{FF2B5EF4-FFF2-40B4-BE49-F238E27FC236}">
                <a16:creationId xmlns:a16="http://schemas.microsoft.com/office/drawing/2014/main" id="{2FEBB081-0F86-4E5B-B671-DD72271E49A6}"/>
              </a:ext>
            </a:extLst>
          </p:cNvPr>
          <p:cNvSpPr/>
          <p:nvPr/>
        </p:nvSpPr>
        <p:spPr>
          <a:xfrm>
            <a:off x="3968685" y="3558620"/>
            <a:ext cx="2856319" cy="107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 access to the </a:t>
            </a:r>
            <a:r>
              <a:rPr lang="en-US" dirty="0" err="1">
                <a:solidFill>
                  <a:srgbClr val="0000CC"/>
                </a:solidFill>
              </a:rPr>
              <a:t>import_opensim_raw.zs</a:t>
            </a:r>
            <a:r>
              <a:rPr lang="en-US" dirty="0">
                <a:solidFill>
                  <a:srgbClr val="0000CC"/>
                </a:solidFill>
              </a:rPr>
              <a:t> </a:t>
            </a:r>
            <a:r>
              <a:rPr lang="en-US" dirty="0"/>
              <a:t>script</a:t>
            </a:r>
          </a:p>
        </p:txBody>
      </p:sp>
      <p:sp>
        <p:nvSpPr>
          <p:cNvPr id="11" name="Rectangle: Rounded Corners 10">
            <a:extLst>
              <a:ext uri="{FF2B5EF4-FFF2-40B4-BE49-F238E27FC236}">
                <a16:creationId xmlns:a16="http://schemas.microsoft.com/office/drawing/2014/main" id="{7D838BB3-3AAE-4321-9456-F0829D26AA10}"/>
              </a:ext>
            </a:extLst>
          </p:cNvPr>
          <p:cNvSpPr/>
          <p:nvPr/>
        </p:nvSpPr>
        <p:spPr>
          <a:xfrm>
            <a:off x="6994690" y="3568047"/>
            <a:ext cx="2969442" cy="107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 need </a:t>
            </a:r>
            <a:r>
              <a:rPr lang="en-US" dirty="0">
                <a:solidFill>
                  <a:srgbClr val="0000CC"/>
                </a:solidFill>
              </a:rPr>
              <a:t>Blender</a:t>
            </a:r>
            <a:r>
              <a:rPr lang="en-US" dirty="0"/>
              <a:t> installed on your computer</a:t>
            </a:r>
          </a:p>
        </p:txBody>
      </p:sp>
      <p:sp>
        <p:nvSpPr>
          <p:cNvPr id="12" name="Rectangle: Rounded Corners 11">
            <a:extLst>
              <a:ext uri="{FF2B5EF4-FFF2-40B4-BE49-F238E27FC236}">
                <a16:creationId xmlns:a16="http://schemas.microsoft.com/office/drawing/2014/main" id="{5FCE0F18-FEC4-4667-8B4E-EFDF0D4B4A30}"/>
              </a:ext>
            </a:extLst>
          </p:cNvPr>
          <p:cNvSpPr/>
          <p:nvPr/>
        </p:nvSpPr>
        <p:spPr>
          <a:xfrm>
            <a:off x="772997" y="4878372"/>
            <a:ext cx="2856322" cy="11924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Mesh model can now be uploaded and edited in Blender</a:t>
            </a:r>
          </a:p>
        </p:txBody>
      </p:sp>
      <p:sp>
        <p:nvSpPr>
          <p:cNvPr id="13" name="TextBox 12">
            <a:extLst>
              <a:ext uri="{FF2B5EF4-FFF2-40B4-BE49-F238E27FC236}">
                <a16:creationId xmlns:a16="http://schemas.microsoft.com/office/drawing/2014/main" id="{86BD60E0-8980-480F-8548-2366FA997ABE}"/>
              </a:ext>
            </a:extLst>
          </p:cNvPr>
          <p:cNvSpPr txBox="1"/>
          <p:nvPr/>
        </p:nvSpPr>
        <p:spPr>
          <a:xfrm>
            <a:off x="1414020" y="634621"/>
            <a:ext cx="1148712" cy="369332"/>
          </a:xfrm>
          <a:prstGeom prst="rect">
            <a:avLst/>
          </a:prstGeom>
          <a:noFill/>
        </p:spPr>
        <p:txBody>
          <a:bodyPr wrap="none" rtlCol="0">
            <a:spAutoFit/>
          </a:bodyPr>
          <a:lstStyle/>
          <a:p>
            <a:r>
              <a:rPr lang="en-US" dirty="0"/>
              <a:t>Workflow</a:t>
            </a:r>
          </a:p>
        </p:txBody>
      </p:sp>
      <p:sp>
        <p:nvSpPr>
          <p:cNvPr id="14" name="TextBox 13">
            <a:extLst>
              <a:ext uri="{FF2B5EF4-FFF2-40B4-BE49-F238E27FC236}">
                <a16:creationId xmlns:a16="http://schemas.microsoft.com/office/drawing/2014/main" id="{89F17AAC-B40D-4FF2-910B-0DCB4300BB1E}"/>
              </a:ext>
            </a:extLst>
          </p:cNvPr>
          <p:cNvSpPr txBox="1"/>
          <p:nvPr/>
        </p:nvSpPr>
        <p:spPr>
          <a:xfrm>
            <a:off x="4418047" y="639336"/>
            <a:ext cx="1957587" cy="369332"/>
          </a:xfrm>
          <a:prstGeom prst="rect">
            <a:avLst/>
          </a:prstGeom>
          <a:noFill/>
        </p:spPr>
        <p:txBody>
          <a:bodyPr wrap="none" rtlCol="0">
            <a:spAutoFit/>
          </a:bodyPr>
          <a:lstStyle/>
          <a:p>
            <a:r>
              <a:rPr lang="en-US" dirty="0"/>
              <a:t>Software Needed</a:t>
            </a:r>
          </a:p>
        </p:txBody>
      </p:sp>
      <p:sp>
        <p:nvSpPr>
          <p:cNvPr id="16" name="Arrow: Down 15">
            <a:extLst>
              <a:ext uri="{FF2B5EF4-FFF2-40B4-BE49-F238E27FC236}">
                <a16:creationId xmlns:a16="http://schemas.microsoft.com/office/drawing/2014/main" id="{49260673-8CE5-4DBE-BCE9-C8B6CDA6720F}"/>
              </a:ext>
            </a:extLst>
          </p:cNvPr>
          <p:cNvSpPr/>
          <p:nvPr/>
        </p:nvSpPr>
        <p:spPr>
          <a:xfrm>
            <a:off x="2071423" y="2229439"/>
            <a:ext cx="259468" cy="221528"/>
          </a:xfrm>
          <a:prstGeom prst="downArrow">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7" name="Arrow: Down 16">
            <a:extLst>
              <a:ext uri="{FF2B5EF4-FFF2-40B4-BE49-F238E27FC236}">
                <a16:creationId xmlns:a16="http://schemas.microsoft.com/office/drawing/2014/main" id="{D7D2E14B-D381-43F6-9C41-26FA203023A6}"/>
              </a:ext>
            </a:extLst>
          </p:cNvPr>
          <p:cNvSpPr/>
          <p:nvPr/>
        </p:nvSpPr>
        <p:spPr>
          <a:xfrm>
            <a:off x="2071423" y="3447856"/>
            <a:ext cx="259468" cy="221528"/>
          </a:xfrm>
          <a:prstGeom prst="downArrow">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Arrow: Down 17">
            <a:extLst>
              <a:ext uri="{FF2B5EF4-FFF2-40B4-BE49-F238E27FC236}">
                <a16:creationId xmlns:a16="http://schemas.microsoft.com/office/drawing/2014/main" id="{91755AC3-60F3-4250-B9D1-E518103A1790}"/>
              </a:ext>
            </a:extLst>
          </p:cNvPr>
          <p:cNvSpPr/>
          <p:nvPr/>
        </p:nvSpPr>
        <p:spPr>
          <a:xfrm>
            <a:off x="2071423" y="4751109"/>
            <a:ext cx="259468" cy="221528"/>
          </a:xfrm>
          <a:prstGeom prst="downArrow">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6061243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460</TotalTime>
  <Words>726</Words>
  <Application>Microsoft Office PowerPoint</Application>
  <PresentationFormat>Widescreen</PresentationFormat>
  <Paragraphs>52</Paragraphs>
  <Slides>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Trebuchet MS</vt:lpstr>
      <vt:lpstr>Wingdings 3</vt:lpstr>
      <vt:lpstr>Facet</vt:lpstr>
      <vt:lpstr>Microsoft Excel Worksheet</vt:lpstr>
      <vt:lpstr>Making a Mountain using Second Life from Terrain.Raw file (part 1)</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Mountain using Second Life Terrain.Raw file</dc:title>
  <dc:creator>Andrew Bell</dc:creator>
  <cp:lastModifiedBy>Andrew Bell</cp:lastModifiedBy>
  <cp:revision>28</cp:revision>
  <dcterms:created xsi:type="dcterms:W3CDTF">2022-04-23T20:56:14Z</dcterms:created>
  <dcterms:modified xsi:type="dcterms:W3CDTF">2022-04-24T11:59:04Z</dcterms:modified>
</cp:coreProperties>
</file>